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9" r:id="rId3"/>
    <p:sldId id="261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85" r:id="rId14"/>
    <p:sldId id="270" r:id="rId15"/>
    <p:sldId id="275" r:id="rId16"/>
    <p:sldId id="271" r:id="rId17"/>
    <p:sldId id="274" r:id="rId18"/>
    <p:sldId id="272" r:id="rId19"/>
    <p:sldId id="273" r:id="rId20"/>
    <p:sldId id="276" r:id="rId21"/>
    <p:sldId id="277" r:id="rId22"/>
    <p:sldId id="278" r:id="rId23"/>
    <p:sldId id="279" r:id="rId24"/>
    <p:sldId id="280" r:id="rId25"/>
    <p:sldId id="281" r:id="rId26"/>
    <p:sldId id="284" r:id="rId27"/>
    <p:sldId id="282" r:id="rId28"/>
    <p:sldId id="283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88"/>
    <a:srgbClr val="11CAA0"/>
    <a:srgbClr val="3A62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72E905-E240-4D74-AF42-215D2DF0CFD8}" v="1" dt="2025-12-15T16:44:30.4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0630" autoAdjust="0"/>
  </p:normalViewPr>
  <p:slideViewPr>
    <p:cSldViewPr snapToGrid="0">
      <p:cViewPr varScale="1">
        <p:scale>
          <a:sx n="89" d="100"/>
          <a:sy n="89" d="100"/>
        </p:scale>
        <p:origin x="14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3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38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aron Moss" userId="2ef91cd1-478d-4e62-9b55-d75b2861bfe4" providerId="ADAL" clId="{ED042BA5-6EA9-45D7-A418-C8F7DB54052A}"/>
    <pc:docChg chg="undo custSel addSld modSld sldOrd">
      <pc:chgData name="Aaron Moss" userId="2ef91cd1-478d-4e62-9b55-d75b2861bfe4" providerId="ADAL" clId="{ED042BA5-6EA9-45D7-A418-C8F7DB54052A}" dt="2025-12-15T16:46:38.339" v="2720" actId="20577"/>
      <pc:docMkLst>
        <pc:docMk/>
      </pc:docMkLst>
      <pc:sldChg chg="delSp mod">
        <pc:chgData name="Aaron Moss" userId="2ef91cd1-478d-4e62-9b55-d75b2861bfe4" providerId="ADAL" clId="{ED042BA5-6EA9-45D7-A418-C8F7DB54052A}" dt="2025-12-15T16:42:38.730" v="2614" actId="478"/>
        <pc:sldMkLst>
          <pc:docMk/>
          <pc:sldMk cId="720172580" sldId="261"/>
        </pc:sldMkLst>
        <pc:spChg chg="del">
          <ac:chgData name="Aaron Moss" userId="2ef91cd1-478d-4e62-9b55-d75b2861bfe4" providerId="ADAL" clId="{ED042BA5-6EA9-45D7-A418-C8F7DB54052A}" dt="2025-12-15T16:42:38.730" v="2614" actId="478"/>
          <ac:spMkLst>
            <pc:docMk/>
            <pc:sldMk cId="720172580" sldId="261"/>
            <ac:spMk id="31" creationId="{CDEF449A-5E9D-CC52-7793-DE4E1749B409}"/>
          </ac:spMkLst>
        </pc:spChg>
      </pc:sldChg>
      <pc:sldChg chg="modSp mod">
        <pc:chgData name="Aaron Moss" userId="2ef91cd1-478d-4e62-9b55-d75b2861bfe4" providerId="ADAL" clId="{ED042BA5-6EA9-45D7-A418-C8F7DB54052A}" dt="2025-12-10T18:58:28.883" v="2507" actId="208"/>
        <pc:sldMkLst>
          <pc:docMk/>
          <pc:sldMk cId="237129765" sldId="264"/>
        </pc:sldMkLst>
        <pc:picChg chg="mod">
          <ac:chgData name="Aaron Moss" userId="2ef91cd1-478d-4e62-9b55-d75b2861bfe4" providerId="ADAL" clId="{ED042BA5-6EA9-45D7-A418-C8F7DB54052A}" dt="2025-12-10T18:58:28.883" v="2507" actId="208"/>
          <ac:picMkLst>
            <pc:docMk/>
            <pc:sldMk cId="237129765" sldId="264"/>
            <ac:picMk id="5" creationId="{28DDE47D-E221-FBCE-0967-690B1F343449}"/>
          </ac:picMkLst>
        </pc:picChg>
      </pc:sldChg>
      <pc:sldChg chg="addSp delSp modSp add mod setBg modNotes">
        <pc:chgData name="Aaron Moss" userId="2ef91cd1-478d-4e62-9b55-d75b2861bfe4" providerId="ADAL" clId="{ED042BA5-6EA9-45D7-A418-C8F7DB54052A}" dt="2025-11-17T16:56:07.543" v="256"/>
        <pc:sldMkLst>
          <pc:docMk/>
          <pc:sldMk cId="0" sldId="266"/>
        </pc:sldMkLst>
        <pc:picChg chg="add mod">
          <ac:chgData name="Aaron Moss" userId="2ef91cd1-478d-4e62-9b55-d75b2861bfe4" providerId="ADAL" clId="{ED042BA5-6EA9-45D7-A418-C8F7DB54052A}" dt="2025-11-17T16:56:07.543" v="256"/>
          <ac:picMkLst>
            <pc:docMk/>
            <pc:sldMk cId="0" sldId="266"/>
            <ac:picMk id="2054" creationId="{29A260A3-36B4-7516-417A-E82D5CB8C485}"/>
          </ac:picMkLst>
        </pc:picChg>
      </pc:sldChg>
      <pc:sldChg chg="addSp delSp modSp new mod">
        <pc:chgData name="Aaron Moss" userId="2ef91cd1-478d-4e62-9b55-d75b2861bfe4" providerId="ADAL" clId="{ED042BA5-6EA9-45D7-A418-C8F7DB54052A}" dt="2025-11-17T16:21:42.403" v="47" actId="20577"/>
        <pc:sldMkLst>
          <pc:docMk/>
          <pc:sldMk cId="268722883" sldId="267"/>
        </pc:sldMkLst>
        <pc:spChg chg="mod">
          <ac:chgData name="Aaron Moss" userId="2ef91cd1-478d-4e62-9b55-d75b2861bfe4" providerId="ADAL" clId="{ED042BA5-6EA9-45D7-A418-C8F7DB54052A}" dt="2025-11-17T16:21:42.403" v="47" actId="20577"/>
          <ac:spMkLst>
            <pc:docMk/>
            <pc:sldMk cId="268722883" sldId="267"/>
            <ac:spMk id="2" creationId="{B99D65E1-0A8D-4CAA-A985-757BB2AEC25B}"/>
          </ac:spMkLst>
        </pc:spChg>
        <pc:spChg chg="add mod">
          <ac:chgData name="Aaron Moss" userId="2ef91cd1-478d-4e62-9b55-d75b2861bfe4" providerId="ADAL" clId="{ED042BA5-6EA9-45D7-A418-C8F7DB54052A}" dt="2025-11-17T16:21:17.621" v="39" actId="20577"/>
          <ac:spMkLst>
            <pc:docMk/>
            <pc:sldMk cId="268722883" sldId="267"/>
            <ac:spMk id="5" creationId="{4BEAD85B-677C-BBBC-93F3-0F824BC4F895}"/>
          </ac:spMkLst>
        </pc:spChg>
        <pc:picChg chg="add mod">
          <ac:chgData name="Aaron Moss" userId="2ef91cd1-478d-4e62-9b55-d75b2861bfe4" providerId="ADAL" clId="{ED042BA5-6EA9-45D7-A418-C8F7DB54052A}" dt="2025-11-17T16:20:28.795" v="4"/>
          <ac:picMkLst>
            <pc:docMk/>
            <pc:sldMk cId="268722883" sldId="267"/>
            <ac:picMk id="4" creationId="{F7DF3782-7B30-98AA-2DF4-4E90BA45C0A6}"/>
          </ac:picMkLst>
        </pc:picChg>
      </pc:sldChg>
      <pc:sldChg chg="addSp modSp new mod modNotesTx">
        <pc:chgData name="Aaron Moss" userId="2ef91cd1-478d-4e62-9b55-d75b2861bfe4" providerId="ADAL" clId="{ED042BA5-6EA9-45D7-A418-C8F7DB54052A}" dt="2025-11-17T18:41:02.344" v="2137" actId="20577"/>
        <pc:sldMkLst>
          <pc:docMk/>
          <pc:sldMk cId="261015248" sldId="268"/>
        </pc:sldMkLst>
        <pc:spChg chg="mod">
          <ac:chgData name="Aaron Moss" userId="2ef91cd1-478d-4e62-9b55-d75b2861bfe4" providerId="ADAL" clId="{ED042BA5-6EA9-45D7-A418-C8F7DB54052A}" dt="2025-11-17T18:29:45.537" v="1814" actId="207"/>
          <ac:spMkLst>
            <pc:docMk/>
            <pc:sldMk cId="261015248" sldId="268"/>
            <ac:spMk id="2" creationId="{E328CA1C-A418-3F15-0CA2-0558A209B00D}"/>
          </ac:spMkLst>
        </pc:spChg>
        <pc:picChg chg="add mod">
          <ac:chgData name="Aaron Moss" userId="2ef91cd1-478d-4e62-9b55-d75b2861bfe4" providerId="ADAL" clId="{ED042BA5-6EA9-45D7-A418-C8F7DB54052A}" dt="2025-11-17T18:29:41.834" v="1813" actId="1076"/>
          <ac:picMkLst>
            <pc:docMk/>
            <pc:sldMk cId="261015248" sldId="268"/>
            <ac:picMk id="7170" creationId="{FF46DC8A-CC7E-776F-2B9B-C9402ADC4AE4}"/>
          </ac:picMkLst>
        </pc:picChg>
      </pc:sldChg>
      <pc:sldChg chg="addSp modSp new mod modNotesTx">
        <pc:chgData name="Aaron Moss" userId="2ef91cd1-478d-4e62-9b55-d75b2861bfe4" providerId="ADAL" clId="{ED042BA5-6EA9-45D7-A418-C8F7DB54052A}" dt="2025-12-10T18:59:08.827" v="2612" actId="20577"/>
        <pc:sldMkLst>
          <pc:docMk/>
          <pc:sldMk cId="2761650252" sldId="269"/>
        </pc:sldMkLst>
        <pc:spChg chg="mod">
          <ac:chgData name="Aaron Moss" userId="2ef91cd1-478d-4e62-9b55-d75b2861bfe4" providerId="ADAL" clId="{ED042BA5-6EA9-45D7-A418-C8F7DB54052A}" dt="2025-11-17T18:25:01.501" v="1804" actId="113"/>
          <ac:spMkLst>
            <pc:docMk/>
            <pc:sldMk cId="2761650252" sldId="269"/>
            <ac:spMk id="2" creationId="{95D0A9EA-41F0-B97A-4239-ED424B8A9B87}"/>
          </ac:spMkLst>
        </pc:spChg>
        <pc:spChg chg="mod">
          <ac:chgData name="Aaron Moss" userId="2ef91cd1-478d-4e62-9b55-d75b2861bfe4" providerId="ADAL" clId="{ED042BA5-6EA9-45D7-A418-C8F7DB54052A}" dt="2025-11-17T18:26:46.243" v="1809" actId="1076"/>
          <ac:spMkLst>
            <pc:docMk/>
            <pc:sldMk cId="2761650252" sldId="269"/>
            <ac:spMk id="3" creationId="{47EFB530-8C74-0D09-1919-8704D11DD113}"/>
          </ac:spMkLst>
        </pc:spChg>
        <pc:spChg chg="mod">
          <ac:chgData name="Aaron Moss" userId="2ef91cd1-478d-4e62-9b55-d75b2861bfe4" providerId="ADAL" clId="{ED042BA5-6EA9-45D7-A418-C8F7DB54052A}" dt="2025-11-17T18:26:50.425" v="1810" actId="1076"/>
          <ac:spMkLst>
            <pc:docMk/>
            <pc:sldMk cId="2761650252" sldId="269"/>
            <ac:spMk id="4" creationId="{2053C022-5B4C-D5F7-8274-98F5C5F635B6}"/>
          </ac:spMkLst>
        </pc:spChg>
        <pc:picChg chg="add mod">
          <ac:chgData name="Aaron Moss" userId="2ef91cd1-478d-4e62-9b55-d75b2861bfe4" providerId="ADAL" clId="{ED042BA5-6EA9-45D7-A418-C8F7DB54052A}" dt="2025-11-17T18:26:54.070" v="1811" actId="1076"/>
          <ac:picMkLst>
            <pc:docMk/>
            <pc:sldMk cId="2761650252" sldId="269"/>
            <ac:picMk id="6" creationId="{41CE565E-96C2-D18E-B1B6-3E93CF651642}"/>
          </ac:picMkLst>
        </pc:picChg>
      </pc:sldChg>
      <pc:sldChg chg="addSp delSp modSp add mod">
        <pc:chgData name="Aaron Moss" userId="2ef91cd1-478d-4e62-9b55-d75b2861bfe4" providerId="ADAL" clId="{ED042BA5-6EA9-45D7-A418-C8F7DB54052A}" dt="2025-11-17T16:59:51.246" v="314" actId="113"/>
        <pc:sldMkLst>
          <pc:docMk/>
          <pc:sldMk cId="0" sldId="270"/>
        </pc:sldMkLst>
        <pc:spChg chg="add mod">
          <ac:chgData name="Aaron Moss" userId="2ef91cd1-478d-4e62-9b55-d75b2861bfe4" providerId="ADAL" clId="{ED042BA5-6EA9-45D7-A418-C8F7DB54052A}" dt="2025-11-17T16:59:51.246" v="314" actId="113"/>
          <ac:spMkLst>
            <pc:docMk/>
            <pc:sldMk cId="0" sldId="270"/>
            <ac:spMk id="2" creationId="{B78E2442-D03E-1E16-C626-5537A6684409}"/>
          </ac:spMkLst>
        </pc:spChg>
      </pc:sldChg>
      <pc:sldChg chg="addSp delSp modSp add mod ord">
        <pc:chgData name="Aaron Moss" userId="2ef91cd1-478d-4e62-9b55-d75b2861bfe4" providerId="ADAL" clId="{ED042BA5-6EA9-45D7-A418-C8F7DB54052A}" dt="2025-11-17T17:44:12.633" v="1086" actId="1076"/>
        <pc:sldMkLst>
          <pc:docMk/>
          <pc:sldMk cId="0" sldId="271"/>
        </pc:sldMkLst>
        <pc:spChg chg="add mod">
          <ac:chgData name="Aaron Moss" userId="2ef91cd1-478d-4e62-9b55-d75b2861bfe4" providerId="ADAL" clId="{ED042BA5-6EA9-45D7-A418-C8F7DB54052A}" dt="2025-11-17T17:44:12.633" v="1086" actId="1076"/>
          <ac:spMkLst>
            <pc:docMk/>
            <pc:sldMk cId="0" sldId="271"/>
            <ac:spMk id="4" creationId="{814398B3-7940-5109-8BB2-298EEC0E7E42}"/>
          </ac:spMkLst>
        </pc:spChg>
        <pc:spChg chg="mod">
          <ac:chgData name="Aaron Moss" userId="2ef91cd1-478d-4e62-9b55-d75b2861bfe4" providerId="ADAL" clId="{ED042BA5-6EA9-45D7-A418-C8F7DB54052A}" dt="2025-11-17T17:44:07.279" v="1085" actId="20577"/>
          <ac:spMkLst>
            <pc:docMk/>
            <pc:sldMk cId="0" sldId="271"/>
            <ac:spMk id="202" creationId="{00000000-0000-0000-0000-000000000000}"/>
          </ac:spMkLst>
        </pc:spChg>
        <pc:picChg chg="add mod">
          <ac:chgData name="Aaron Moss" userId="2ef91cd1-478d-4e62-9b55-d75b2861bfe4" providerId="ADAL" clId="{ED042BA5-6EA9-45D7-A418-C8F7DB54052A}" dt="2025-11-17T17:11:45.539" v="343" actId="1076"/>
          <ac:picMkLst>
            <pc:docMk/>
            <pc:sldMk cId="0" sldId="271"/>
            <ac:picMk id="3" creationId="{7A78EB32-FB28-0563-690F-6C0CD1A6048C}"/>
          </ac:picMkLst>
        </pc:picChg>
      </pc:sldChg>
      <pc:sldChg chg="addSp delSp modSp add mod setBg modNotes">
        <pc:chgData name="Aaron Moss" userId="2ef91cd1-478d-4e62-9b55-d75b2861bfe4" providerId="ADAL" clId="{ED042BA5-6EA9-45D7-A418-C8F7DB54052A}" dt="2025-11-17T17:34:41.954" v="1041" actId="20577"/>
        <pc:sldMkLst>
          <pc:docMk/>
          <pc:sldMk cId="0" sldId="272"/>
        </pc:sldMkLst>
        <pc:spChg chg="add mod">
          <ac:chgData name="Aaron Moss" userId="2ef91cd1-478d-4e62-9b55-d75b2861bfe4" providerId="ADAL" clId="{ED042BA5-6EA9-45D7-A418-C8F7DB54052A}" dt="2025-11-17T17:27:08.087" v="512" actId="403"/>
          <ac:spMkLst>
            <pc:docMk/>
            <pc:sldMk cId="0" sldId="272"/>
            <ac:spMk id="2" creationId="{C07203C2-F269-03A8-9AEC-C8E5C63484BA}"/>
          </ac:spMkLst>
        </pc:spChg>
        <pc:spChg chg="add mod">
          <ac:chgData name="Aaron Moss" userId="2ef91cd1-478d-4e62-9b55-d75b2861bfe4" providerId="ADAL" clId="{ED042BA5-6EA9-45D7-A418-C8F7DB54052A}" dt="2025-11-17T17:29:12.958" v="660" actId="1076"/>
          <ac:spMkLst>
            <pc:docMk/>
            <pc:sldMk cId="0" sldId="272"/>
            <ac:spMk id="3" creationId="{2EFDB717-9831-EBE8-FF4E-65346171394B}"/>
          </ac:spMkLst>
        </pc:spChg>
        <pc:spChg chg="mod">
          <ac:chgData name="Aaron Moss" userId="2ef91cd1-478d-4e62-9b55-d75b2861bfe4" providerId="ADAL" clId="{ED042BA5-6EA9-45D7-A418-C8F7DB54052A}" dt="2025-11-17T17:27:05.274" v="510" actId="14100"/>
          <ac:spMkLst>
            <pc:docMk/>
            <pc:sldMk cId="0" sldId="272"/>
            <ac:spMk id="221" creationId="{00000000-0000-0000-0000-000000000000}"/>
          </ac:spMkLst>
        </pc:spChg>
        <pc:spChg chg="mod">
          <ac:chgData name="Aaron Moss" userId="2ef91cd1-478d-4e62-9b55-d75b2861bfe4" providerId="ADAL" clId="{ED042BA5-6EA9-45D7-A418-C8F7DB54052A}" dt="2025-11-17T17:27:23.559" v="517" actId="14100"/>
          <ac:spMkLst>
            <pc:docMk/>
            <pc:sldMk cId="0" sldId="272"/>
            <ac:spMk id="224" creationId="{00000000-0000-0000-0000-000000000000}"/>
          </ac:spMkLst>
        </pc:spChg>
        <pc:spChg chg="mod">
          <ac:chgData name="Aaron Moss" userId="2ef91cd1-478d-4e62-9b55-d75b2861bfe4" providerId="ADAL" clId="{ED042BA5-6EA9-45D7-A418-C8F7DB54052A}" dt="2025-11-17T17:34:41.954" v="1041" actId="20577"/>
          <ac:spMkLst>
            <pc:docMk/>
            <pc:sldMk cId="0" sldId="272"/>
            <ac:spMk id="227" creationId="{00000000-0000-0000-0000-000000000000}"/>
          </ac:spMkLst>
        </pc:spChg>
        <pc:picChg chg="mod">
          <ac:chgData name="Aaron Moss" userId="2ef91cd1-478d-4e62-9b55-d75b2861bfe4" providerId="ADAL" clId="{ED042BA5-6EA9-45D7-A418-C8F7DB54052A}" dt="2025-11-17T17:29:15.408" v="661" actId="14100"/>
          <ac:picMkLst>
            <pc:docMk/>
            <pc:sldMk cId="0" sldId="272"/>
            <ac:picMk id="219" creationId="{00000000-0000-0000-0000-000000000000}"/>
          </ac:picMkLst>
        </pc:picChg>
        <pc:picChg chg="mod">
          <ac:chgData name="Aaron Moss" userId="2ef91cd1-478d-4e62-9b55-d75b2861bfe4" providerId="ADAL" clId="{ED042BA5-6EA9-45D7-A418-C8F7DB54052A}" dt="2025-11-17T17:29:05.670" v="658" actId="14100"/>
          <ac:picMkLst>
            <pc:docMk/>
            <pc:sldMk cId="0" sldId="272"/>
            <ac:picMk id="220" creationId="{00000000-0000-0000-0000-000000000000}"/>
          </ac:picMkLst>
        </pc:picChg>
      </pc:sldChg>
      <pc:sldChg chg="modSp add mod setBg modNotes">
        <pc:chgData name="Aaron Moss" userId="2ef91cd1-478d-4e62-9b55-d75b2861bfe4" providerId="ADAL" clId="{ED042BA5-6EA9-45D7-A418-C8F7DB54052A}" dt="2025-11-17T17:46:15.678" v="1104" actId="1076"/>
        <pc:sldMkLst>
          <pc:docMk/>
          <pc:sldMk cId="0" sldId="273"/>
        </pc:sldMkLst>
        <pc:spChg chg="mod">
          <ac:chgData name="Aaron Moss" userId="2ef91cd1-478d-4e62-9b55-d75b2861bfe4" providerId="ADAL" clId="{ED042BA5-6EA9-45D7-A418-C8F7DB54052A}" dt="2025-11-17T17:45:23.263" v="1094" actId="1076"/>
          <ac:spMkLst>
            <pc:docMk/>
            <pc:sldMk cId="0" sldId="273"/>
            <ac:spMk id="235" creationId="{00000000-0000-0000-0000-000000000000}"/>
          </ac:spMkLst>
        </pc:spChg>
        <pc:spChg chg="mod">
          <ac:chgData name="Aaron Moss" userId="2ef91cd1-478d-4e62-9b55-d75b2861bfe4" providerId="ADAL" clId="{ED042BA5-6EA9-45D7-A418-C8F7DB54052A}" dt="2025-11-17T17:45:25.596" v="1095" actId="1076"/>
          <ac:spMkLst>
            <pc:docMk/>
            <pc:sldMk cId="0" sldId="273"/>
            <ac:spMk id="236" creationId="{00000000-0000-0000-0000-000000000000}"/>
          </ac:spMkLst>
        </pc:spChg>
        <pc:spChg chg="mod">
          <ac:chgData name="Aaron Moss" userId="2ef91cd1-478d-4e62-9b55-d75b2861bfe4" providerId="ADAL" clId="{ED042BA5-6EA9-45D7-A418-C8F7DB54052A}" dt="2025-11-17T17:45:41.285" v="1099" actId="1076"/>
          <ac:spMkLst>
            <pc:docMk/>
            <pc:sldMk cId="0" sldId="273"/>
            <ac:spMk id="237" creationId="{00000000-0000-0000-0000-000000000000}"/>
          </ac:spMkLst>
        </pc:spChg>
        <pc:spChg chg="mod">
          <ac:chgData name="Aaron Moss" userId="2ef91cd1-478d-4e62-9b55-d75b2861bfe4" providerId="ADAL" clId="{ED042BA5-6EA9-45D7-A418-C8F7DB54052A}" dt="2025-11-17T17:45:52.205" v="1100" actId="1076"/>
          <ac:spMkLst>
            <pc:docMk/>
            <pc:sldMk cId="0" sldId="273"/>
            <ac:spMk id="238" creationId="{00000000-0000-0000-0000-000000000000}"/>
          </ac:spMkLst>
        </pc:spChg>
        <pc:spChg chg="mod">
          <ac:chgData name="Aaron Moss" userId="2ef91cd1-478d-4e62-9b55-d75b2861bfe4" providerId="ADAL" clId="{ED042BA5-6EA9-45D7-A418-C8F7DB54052A}" dt="2025-11-17T17:46:04.339" v="1102" actId="1076"/>
          <ac:spMkLst>
            <pc:docMk/>
            <pc:sldMk cId="0" sldId="273"/>
            <ac:spMk id="239" creationId="{00000000-0000-0000-0000-000000000000}"/>
          </ac:spMkLst>
        </pc:spChg>
        <pc:spChg chg="mod">
          <ac:chgData name="Aaron Moss" userId="2ef91cd1-478d-4e62-9b55-d75b2861bfe4" providerId="ADAL" clId="{ED042BA5-6EA9-45D7-A418-C8F7DB54052A}" dt="2025-11-17T17:46:15.678" v="1104" actId="1076"/>
          <ac:spMkLst>
            <pc:docMk/>
            <pc:sldMk cId="0" sldId="273"/>
            <ac:spMk id="240" creationId="{00000000-0000-0000-0000-000000000000}"/>
          </ac:spMkLst>
        </pc:spChg>
        <pc:picChg chg="mod">
          <ac:chgData name="Aaron Moss" userId="2ef91cd1-478d-4e62-9b55-d75b2861bfe4" providerId="ADAL" clId="{ED042BA5-6EA9-45D7-A418-C8F7DB54052A}" dt="2025-11-17T17:45:18.583" v="1093" actId="1076"/>
          <ac:picMkLst>
            <pc:docMk/>
            <pc:sldMk cId="0" sldId="273"/>
            <ac:picMk id="241" creationId="{00000000-0000-0000-0000-000000000000}"/>
          </ac:picMkLst>
        </pc:picChg>
        <pc:picChg chg="mod">
          <ac:chgData name="Aaron Moss" userId="2ef91cd1-478d-4e62-9b55-d75b2861bfe4" providerId="ADAL" clId="{ED042BA5-6EA9-45D7-A418-C8F7DB54052A}" dt="2025-11-17T17:45:31.683" v="1098" actId="1076"/>
          <ac:picMkLst>
            <pc:docMk/>
            <pc:sldMk cId="0" sldId="273"/>
            <ac:picMk id="242" creationId="{00000000-0000-0000-0000-000000000000}"/>
          </ac:picMkLst>
        </pc:picChg>
        <pc:picChg chg="mod">
          <ac:chgData name="Aaron Moss" userId="2ef91cd1-478d-4e62-9b55-d75b2861bfe4" providerId="ADAL" clId="{ED042BA5-6EA9-45D7-A418-C8F7DB54052A}" dt="2025-11-17T17:45:57.114" v="1101" actId="1076"/>
          <ac:picMkLst>
            <pc:docMk/>
            <pc:sldMk cId="0" sldId="273"/>
            <ac:picMk id="243" creationId="{00000000-0000-0000-0000-000000000000}"/>
          </ac:picMkLst>
        </pc:picChg>
      </pc:sldChg>
      <pc:sldChg chg="modSp new mod modAnim">
        <pc:chgData name="Aaron Moss" userId="2ef91cd1-478d-4e62-9b55-d75b2861bfe4" providerId="ADAL" clId="{ED042BA5-6EA9-45D7-A418-C8F7DB54052A}" dt="2025-11-17T17:34:24.418" v="1016" actId="1076"/>
        <pc:sldMkLst>
          <pc:docMk/>
          <pc:sldMk cId="3914797227" sldId="274"/>
        </pc:sldMkLst>
        <pc:spChg chg="mod">
          <ac:chgData name="Aaron Moss" userId="2ef91cd1-478d-4e62-9b55-d75b2861bfe4" providerId="ADAL" clId="{ED042BA5-6EA9-45D7-A418-C8F7DB54052A}" dt="2025-11-17T17:24:59.409" v="394" actId="207"/>
          <ac:spMkLst>
            <pc:docMk/>
            <pc:sldMk cId="3914797227" sldId="274"/>
            <ac:spMk id="2" creationId="{D87EC98D-B5BF-5CB9-218F-A1548A9643D6}"/>
          </ac:spMkLst>
        </pc:spChg>
        <pc:spChg chg="mod">
          <ac:chgData name="Aaron Moss" userId="2ef91cd1-478d-4e62-9b55-d75b2861bfe4" providerId="ADAL" clId="{ED042BA5-6EA9-45D7-A418-C8F7DB54052A}" dt="2025-11-17T17:34:24.418" v="1016" actId="1076"/>
          <ac:spMkLst>
            <pc:docMk/>
            <pc:sldMk cId="3914797227" sldId="274"/>
            <ac:spMk id="3" creationId="{9EED9871-F505-D1F6-7418-2EA83FEF0D76}"/>
          </ac:spMkLst>
        </pc:spChg>
      </pc:sldChg>
      <pc:sldChg chg="addSp delSp modSp new mod modAnim modNotesTx">
        <pc:chgData name="Aaron Moss" userId="2ef91cd1-478d-4e62-9b55-d75b2861bfe4" providerId="ADAL" clId="{ED042BA5-6EA9-45D7-A418-C8F7DB54052A}" dt="2025-12-10T18:59:23.443" v="2613" actId="1076"/>
        <pc:sldMkLst>
          <pc:docMk/>
          <pc:sldMk cId="145752744" sldId="275"/>
        </pc:sldMkLst>
        <pc:spChg chg="mod">
          <ac:chgData name="Aaron Moss" userId="2ef91cd1-478d-4e62-9b55-d75b2861bfe4" providerId="ADAL" clId="{ED042BA5-6EA9-45D7-A418-C8F7DB54052A}" dt="2025-11-17T17:37:16.468" v="1075" actId="113"/>
          <ac:spMkLst>
            <pc:docMk/>
            <pc:sldMk cId="145752744" sldId="275"/>
            <ac:spMk id="2" creationId="{D788197E-4FB3-5056-E581-48C0F26A7B85}"/>
          </ac:spMkLst>
        </pc:spChg>
        <pc:picChg chg="add mod">
          <ac:chgData name="Aaron Moss" userId="2ef91cd1-478d-4e62-9b55-d75b2861bfe4" providerId="ADAL" clId="{ED042BA5-6EA9-45D7-A418-C8F7DB54052A}" dt="2025-12-10T18:59:23.443" v="2613" actId="1076"/>
          <ac:picMkLst>
            <pc:docMk/>
            <pc:sldMk cId="145752744" sldId="275"/>
            <ac:picMk id="4" creationId="{BF7FF9B6-239B-FCA0-1FFD-BB8A2258CF78}"/>
          </ac:picMkLst>
        </pc:picChg>
      </pc:sldChg>
      <pc:sldChg chg="addSp delSp modSp add mod">
        <pc:chgData name="Aaron Moss" userId="2ef91cd1-478d-4e62-9b55-d75b2861bfe4" providerId="ADAL" clId="{ED042BA5-6EA9-45D7-A418-C8F7DB54052A}" dt="2025-11-17T17:47:38.269" v="1140" actId="207"/>
        <pc:sldMkLst>
          <pc:docMk/>
          <pc:sldMk cId="0" sldId="276"/>
        </pc:sldMkLst>
        <pc:spChg chg="add mod">
          <ac:chgData name="Aaron Moss" userId="2ef91cd1-478d-4e62-9b55-d75b2861bfe4" providerId="ADAL" clId="{ED042BA5-6EA9-45D7-A418-C8F7DB54052A}" dt="2025-11-17T17:47:38.269" v="1140" actId="207"/>
          <ac:spMkLst>
            <pc:docMk/>
            <pc:sldMk cId="0" sldId="276"/>
            <ac:spMk id="2" creationId="{4417A77E-5086-B2BA-57DA-E5877552611D}"/>
          </ac:spMkLst>
        </pc:spChg>
      </pc:sldChg>
      <pc:sldChg chg="addSp delSp modSp add mod">
        <pc:chgData name="Aaron Moss" userId="2ef91cd1-478d-4e62-9b55-d75b2861bfe4" providerId="ADAL" clId="{ED042BA5-6EA9-45D7-A418-C8F7DB54052A}" dt="2025-11-17T18:07:20.257" v="1499" actId="1076"/>
        <pc:sldMkLst>
          <pc:docMk/>
          <pc:sldMk cId="0" sldId="277"/>
        </pc:sldMkLst>
        <pc:spChg chg="add mod">
          <ac:chgData name="Aaron Moss" userId="2ef91cd1-478d-4e62-9b55-d75b2861bfe4" providerId="ADAL" clId="{ED042BA5-6EA9-45D7-A418-C8F7DB54052A}" dt="2025-11-17T18:07:17.456" v="1498" actId="1076"/>
          <ac:spMkLst>
            <pc:docMk/>
            <pc:sldMk cId="0" sldId="277"/>
            <ac:spMk id="2" creationId="{FBF29F99-BAD1-5F86-B0B5-5D675EFE5758}"/>
          </ac:spMkLst>
        </pc:spChg>
        <pc:spChg chg="mod">
          <ac:chgData name="Aaron Moss" userId="2ef91cd1-478d-4e62-9b55-d75b2861bfe4" providerId="ADAL" clId="{ED042BA5-6EA9-45D7-A418-C8F7DB54052A}" dt="2025-11-17T17:50:05.473" v="1189" actId="6549"/>
          <ac:spMkLst>
            <pc:docMk/>
            <pc:sldMk cId="0" sldId="277"/>
            <ac:spMk id="259" creationId="{00000000-0000-0000-0000-000000000000}"/>
          </ac:spMkLst>
        </pc:spChg>
        <pc:spChg chg="mod">
          <ac:chgData name="Aaron Moss" userId="2ef91cd1-478d-4e62-9b55-d75b2861bfe4" providerId="ADAL" clId="{ED042BA5-6EA9-45D7-A418-C8F7DB54052A}" dt="2025-11-17T18:07:20.257" v="1499" actId="1076"/>
          <ac:spMkLst>
            <pc:docMk/>
            <pc:sldMk cId="0" sldId="277"/>
            <ac:spMk id="260" creationId="{00000000-0000-0000-0000-000000000000}"/>
          </ac:spMkLst>
        </pc:spChg>
        <pc:picChg chg="add mod">
          <ac:chgData name="Aaron Moss" userId="2ef91cd1-478d-4e62-9b55-d75b2861bfe4" providerId="ADAL" clId="{ED042BA5-6EA9-45D7-A418-C8F7DB54052A}" dt="2025-11-17T17:48:51.573" v="1149" actId="1076"/>
          <ac:picMkLst>
            <pc:docMk/>
            <pc:sldMk cId="0" sldId="277"/>
            <ac:picMk id="6146" creationId="{907067BF-A287-3889-E0B9-E4CC7D8FFD11}"/>
          </ac:picMkLst>
        </pc:picChg>
      </pc:sldChg>
      <pc:sldChg chg="modSp add mod setBg modNotes">
        <pc:chgData name="Aaron Moss" userId="2ef91cd1-478d-4e62-9b55-d75b2861bfe4" providerId="ADAL" clId="{ED042BA5-6EA9-45D7-A418-C8F7DB54052A}" dt="2025-11-17T18:02:15.291" v="1482" actId="1076"/>
        <pc:sldMkLst>
          <pc:docMk/>
          <pc:sldMk cId="0" sldId="278"/>
        </pc:sldMkLst>
        <pc:spChg chg="mod">
          <ac:chgData name="Aaron Moss" userId="2ef91cd1-478d-4e62-9b55-d75b2861bfe4" providerId="ADAL" clId="{ED042BA5-6EA9-45D7-A418-C8F7DB54052A}" dt="2025-11-17T18:02:08.234" v="1481" actId="1076"/>
          <ac:spMkLst>
            <pc:docMk/>
            <pc:sldMk cId="0" sldId="278"/>
            <ac:spMk id="279" creationId="{00000000-0000-0000-0000-000000000000}"/>
          </ac:spMkLst>
        </pc:spChg>
        <pc:spChg chg="mod">
          <ac:chgData name="Aaron Moss" userId="2ef91cd1-478d-4e62-9b55-d75b2861bfe4" providerId="ADAL" clId="{ED042BA5-6EA9-45D7-A418-C8F7DB54052A}" dt="2025-11-17T18:02:15.291" v="1482" actId="1076"/>
          <ac:spMkLst>
            <pc:docMk/>
            <pc:sldMk cId="0" sldId="278"/>
            <ac:spMk id="281" creationId="{00000000-0000-0000-0000-000000000000}"/>
          </ac:spMkLst>
        </pc:spChg>
        <pc:spChg chg="mod">
          <ac:chgData name="Aaron Moss" userId="2ef91cd1-478d-4e62-9b55-d75b2861bfe4" providerId="ADAL" clId="{ED042BA5-6EA9-45D7-A418-C8F7DB54052A}" dt="2025-11-17T18:02:01.912" v="1480" actId="20577"/>
          <ac:spMkLst>
            <pc:docMk/>
            <pc:sldMk cId="0" sldId="278"/>
            <ac:spMk id="282" creationId="{00000000-0000-0000-0000-000000000000}"/>
          </ac:spMkLst>
        </pc:spChg>
      </pc:sldChg>
      <pc:sldChg chg="addSp delSp modSp new mod">
        <pc:chgData name="Aaron Moss" userId="2ef91cd1-478d-4e62-9b55-d75b2861bfe4" providerId="ADAL" clId="{ED042BA5-6EA9-45D7-A418-C8F7DB54052A}" dt="2025-11-17T18:03:34.045" v="1495" actId="1076"/>
        <pc:sldMkLst>
          <pc:docMk/>
          <pc:sldMk cId="740831547" sldId="279"/>
        </pc:sldMkLst>
        <pc:spChg chg="mod">
          <ac:chgData name="Aaron Moss" userId="2ef91cd1-478d-4e62-9b55-d75b2861bfe4" providerId="ADAL" clId="{ED042BA5-6EA9-45D7-A418-C8F7DB54052A}" dt="2025-11-17T18:03:15.090" v="1490" actId="20577"/>
          <ac:spMkLst>
            <pc:docMk/>
            <pc:sldMk cId="740831547" sldId="279"/>
            <ac:spMk id="2" creationId="{8C5AE5B2-D4C9-78C4-8943-B95B511CC83E}"/>
          </ac:spMkLst>
        </pc:spChg>
        <pc:picChg chg="add mod">
          <ac:chgData name="Aaron Moss" userId="2ef91cd1-478d-4e62-9b55-d75b2861bfe4" providerId="ADAL" clId="{ED042BA5-6EA9-45D7-A418-C8F7DB54052A}" dt="2025-11-17T18:03:34.045" v="1495" actId="1076"/>
          <ac:picMkLst>
            <pc:docMk/>
            <pc:sldMk cId="740831547" sldId="279"/>
            <ac:picMk id="4" creationId="{3152A617-72E6-F343-C0A2-F9DBB57CDD7E}"/>
          </ac:picMkLst>
        </pc:picChg>
      </pc:sldChg>
      <pc:sldChg chg="add">
        <pc:chgData name="Aaron Moss" userId="2ef91cd1-478d-4e62-9b55-d75b2861bfe4" providerId="ADAL" clId="{ED042BA5-6EA9-45D7-A418-C8F7DB54052A}" dt="2025-11-17T18:09:55.080" v="1500"/>
        <pc:sldMkLst>
          <pc:docMk/>
          <pc:sldMk cId="0" sldId="280"/>
        </pc:sldMkLst>
      </pc:sldChg>
      <pc:sldChg chg="modSp add mod setBg modNotes">
        <pc:chgData name="Aaron Moss" userId="2ef91cd1-478d-4e62-9b55-d75b2861bfe4" providerId="ADAL" clId="{ED042BA5-6EA9-45D7-A418-C8F7DB54052A}" dt="2025-11-17T18:10:30.869" v="1506" actId="403"/>
        <pc:sldMkLst>
          <pc:docMk/>
          <pc:sldMk cId="0" sldId="281"/>
        </pc:sldMkLst>
        <pc:spChg chg="mod">
          <ac:chgData name="Aaron Moss" userId="2ef91cd1-478d-4e62-9b55-d75b2861bfe4" providerId="ADAL" clId="{ED042BA5-6EA9-45D7-A418-C8F7DB54052A}" dt="2025-11-17T18:10:02.949" v="1502" actId="403"/>
          <ac:spMkLst>
            <pc:docMk/>
            <pc:sldMk cId="0" sldId="281"/>
            <ac:spMk id="299" creationId="{00000000-0000-0000-0000-000000000000}"/>
          </ac:spMkLst>
        </pc:spChg>
        <pc:spChg chg="mod">
          <ac:chgData name="Aaron Moss" userId="2ef91cd1-478d-4e62-9b55-d75b2861bfe4" providerId="ADAL" clId="{ED042BA5-6EA9-45D7-A418-C8F7DB54052A}" dt="2025-11-17T18:10:06.190" v="1504" actId="403"/>
          <ac:spMkLst>
            <pc:docMk/>
            <pc:sldMk cId="0" sldId="281"/>
            <ac:spMk id="301" creationId="{00000000-0000-0000-0000-000000000000}"/>
          </ac:spMkLst>
        </pc:spChg>
        <pc:spChg chg="mod">
          <ac:chgData name="Aaron Moss" userId="2ef91cd1-478d-4e62-9b55-d75b2861bfe4" providerId="ADAL" clId="{ED042BA5-6EA9-45D7-A418-C8F7DB54052A}" dt="2025-11-17T18:10:30.869" v="1506" actId="403"/>
          <ac:spMkLst>
            <pc:docMk/>
            <pc:sldMk cId="0" sldId="281"/>
            <ac:spMk id="303" creationId="{00000000-0000-0000-0000-000000000000}"/>
          </ac:spMkLst>
        </pc:spChg>
      </pc:sldChg>
      <pc:sldChg chg="addSp delSp modSp add mod">
        <pc:chgData name="Aaron Moss" userId="2ef91cd1-478d-4e62-9b55-d75b2861bfe4" providerId="ADAL" clId="{ED042BA5-6EA9-45D7-A418-C8F7DB54052A}" dt="2025-11-17T18:24:06.975" v="1797" actId="14100"/>
        <pc:sldMkLst>
          <pc:docMk/>
          <pc:sldMk cId="0" sldId="282"/>
        </pc:sldMkLst>
        <pc:spChg chg="add mod">
          <ac:chgData name="Aaron Moss" userId="2ef91cd1-478d-4e62-9b55-d75b2861bfe4" providerId="ADAL" clId="{ED042BA5-6EA9-45D7-A418-C8F7DB54052A}" dt="2025-11-17T18:24:06.975" v="1797" actId="14100"/>
          <ac:spMkLst>
            <pc:docMk/>
            <pc:sldMk cId="0" sldId="282"/>
            <ac:spMk id="4" creationId="{33998E04-CD1E-A463-76DD-34AA969A5F04}"/>
          </ac:spMkLst>
        </pc:spChg>
        <pc:spChg chg="mod">
          <ac:chgData name="Aaron Moss" userId="2ef91cd1-478d-4e62-9b55-d75b2861bfe4" providerId="ADAL" clId="{ED042BA5-6EA9-45D7-A418-C8F7DB54052A}" dt="2025-11-17T18:12:01.512" v="1513" actId="2711"/>
          <ac:spMkLst>
            <pc:docMk/>
            <pc:sldMk cId="0" sldId="282"/>
            <ac:spMk id="314" creationId="{00000000-0000-0000-0000-000000000000}"/>
          </ac:spMkLst>
        </pc:spChg>
        <pc:picChg chg="add mod">
          <ac:chgData name="Aaron Moss" userId="2ef91cd1-478d-4e62-9b55-d75b2861bfe4" providerId="ADAL" clId="{ED042BA5-6EA9-45D7-A418-C8F7DB54052A}" dt="2025-11-17T18:11:53.409" v="1511" actId="1076"/>
          <ac:picMkLst>
            <pc:docMk/>
            <pc:sldMk cId="0" sldId="282"/>
            <ac:picMk id="3" creationId="{64312DFC-6DFB-871B-5157-348C8057E2B0}"/>
          </ac:picMkLst>
        </pc:picChg>
      </pc:sldChg>
      <pc:sldChg chg="add">
        <pc:chgData name="Aaron Moss" userId="2ef91cd1-478d-4e62-9b55-d75b2861bfe4" providerId="ADAL" clId="{ED042BA5-6EA9-45D7-A418-C8F7DB54052A}" dt="2025-11-17T18:09:55.080" v="1500"/>
        <pc:sldMkLst>
          <pc:docMk/>
          <pc:sldMk cId="0" sldId="283"/>
        </pc:sldMkLst>
      </pc:sldChg>
      <pc:sldChg chg="addSp modSp new mod setBg">
        <pc:chgData name="Aaron Moss" userId="2ef91cd1-478d-4e62-9b55-d75b2861bfe4" providerId="ADAL" clId="{ED042BA5-6EA9-45D7-A418-C8F7DB54052A}" dt="2025-11-17T18:45:59.235" v="2506" actId="14100"/>
        <pc:sldMkLst>
          <pc:docMk/>
          <pc:sldMk cId="3352316544" sldId="284"/>
        </pc:sldMkLst>
        <pc:spChg chg="mod">
          <ac:chgData name="Aaron Moss" userId="2ef91cd1-478d-4e62-9b55-d75b2861bfe4" providerId="ADAL" clId="{ED042BA5-6EA9-45D7-A418-C8F7DB54052A}" dt="2025-11-17T18:45:51.944" v="2501" actId="26606"/>
          <ac:spMkLst>
            <pc:docMk/>
            <pc:sldMk cId="3352316544" sldId="284"/>
            <ac:spMk id="2" creationId="{42568C91-6794-1EF0-0819-5D8DDD772F23}"/>
          </ac:spMkLst>
        </pc:spChg>
        <pc:spChg chg="mod">
          <ac:chgData name="Aaron Moss" userId="2ef91cd1-478d-4e62-9b55-d75b2861bfe4" providerId="ADAL" clId="{ED042BA5-6EA9-45D7-A418-C8F7DB54052A}" dt="2025-11-17T18:45:59.235" v="2506" actId="14100"/>
          <ac:spMkLst>
            <pc:docMk/>
            <pc:sldMk cId="3352316544" sldId="284"/>
            <ac:spMk id="3" creationId="{BF217E1A-FF9D-1276-6833-C41DBFCD9CDB}"/>
          </ac:spMkLst>
        </pc:spChg>
        <pc:spChg chg="add">
          <ac:chgData name="Aaron Moss" userId="2ef91cd1-478d-4e62-9b55-d75b2861bfe4" providerId="ADAL" clId="{ED042BA5-6EA9-45D7-A418-C8F7DB54052A}" dt="2025-11-17T18:45:51.944" v="2501" actId="26606"/>
          <ac:spMkLst>
            <pc:docMk/>
            <pc:sldMk cId="3352316544" sldId="284"/>
            <ac:spMk id="8199" creationId="{F13C74B1-5B17-4795-BED0-7140497B445A}"/>
          </ac:spMkLst>
        </pc:spChg>
        <pc:spChg chg="add">
          <ac:chgData name="Aaron Moss" userId="2ef91cd1-478d-4e62-9b55-d75b2861bfe4" providerId="ADAL" clId="{ED042BA5-6EA9-45D7-A418-C8F7DB54052A}" dt="2025-11-17T18:45:51.944" v="2501" actId="26606"/>
          <ac:spMkLst>
            <pc:docMk/>
            <pc:sldMk cId="3352316544" sldId="284"/>
            <ac:spMk id="8201" creationId="{D4974D33-8DC5-464E-8C6D-BE58F0669C17}"/>
          </ac:spMkLst>
        </pc:spChg>
        <pc:picChg chg="add mod">
          <ac:chgData name="Aaron Moss" userId="2ef91cd1-478d-4e62-9b55-d75b2861bfe4" providerId="ADAL" clId="{ED042BA5-6EA9-45D7-A418-C8F7DB54052A}" dt="2025-11-17T18:45:51.944" v="2501" actId="26606"/>
          <ac:picMkLst>
            <pc:docMk/>
            <pc:sldMk cId="3352316544" sldId="284"/>
            <ac:picMk id="8194" creationId="{B80F12FA-CAC1-A88D-047C-7B44BE9C1BEE}"/>
          </ac:picMkLst>
        </pc:picChg>
      </pc:sldChg>
      <pc:sldChg chg="modSp add mod">
        <pc:chgData name="Aaron Moss" userId="2ef91cd1-478d-4e62-9b55-d75b2861bfe4" providerId="ADAL" clId="{ED042BA5-6EA9-45D7-A418-C8F7DB54052A}" dt="2025-12-15T16:46:38.339" v="2720" actId="20577"/>
        <pc:sldMkLst>
          <pc:docMk/>
          <pc:sldMk cId="3465675771" sldId="285"/>
        </pc:sldMkLst>
        <pc:spChg chg="mod">
          <ac:chgData name="Aaron Moss" userId="2ef91cd1-478d-4e62-9b55-d75b2861bfe4" providerId="ADAL" clId="{ED042BA5-6EA9-45D7-A418-C8F7DB54052A}" dt="2025-12-15T16:45:33.927" v="2624" actId="20577"/>
          <ac:spMkLst>
            <pc:docMk/>
            <pc:sldMk cId="3465675771" sldId="285"/>
            <ac:spMk id="2" creationId="{ADA68B22-133F-0283-965A-3A69E0D7ED23}"/>
          </ac:spMkLst>
        </pc:spChg>
        <pc:spChg chg="mod">
          <ac:chgData name="Aaron Moss" userId="2ef91cd1-478d-4e62-9b55-d75b2861bfe4" providerId="ADAL" clId="{ED042BA5-6EA9-45D7-A418-C8F7DB54052A}" dt="2025-12-15T16:46:38.339" v="2720" actId="20577"/>
          <ac:spMkLst>
            <pc:docMk/>
            <pc:sldMk cId="3465675771" sldId="285"/>
            <ac:spMk id="3" creationId="{D796EFB4-F5C6-489A-AD3B-EB105166259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5940B3-6694-4D9B-8159-875C7B01675B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45F6FB-C1FE-4258-AFF2-15875390A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850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Ask for and give some examples of skewed data:</a:t>
            </a:r>
          </a:p>
          <a:p>
            <a:endParaRPr lang="en-US" dirty="0"/>
          </a:p>
          <a:p>
            <a:r>
              <a:rPr lang="en-US" dirty="0"/>
              <a:t>Positive skew: reaction times, income, clinical symptoms like anxiety and depression, a count of behaviors like number of drinks</a:t>
            </a:r>
          </a:p>
          <a:p>
            <a:endParaRPr lang="en-US" dirty="0"/>
          </a:p>
          <a:p>
            <a:r>
              <a:rPr lang="en-US" dirty="0"/>
              <a:t>Negative skew: satisfaction measures, performance after practice (people’s scores get better),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5F6FB-C1FE-4258-AFF2-15875390A6E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3554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 the point that we will use these repeatedly throughout the course.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5F6FB-C1FE-4258-AFF2-15875390A6E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0580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00C87-94B9-40DF-B413-9408512F822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2586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Play the first minute. Then allow students to write down their answers. </a:t>
            </a:r>
          </a:p>
          <a:p>
            <a:endParaRPr lang="en-US" dirty="0"/>
          </a:p>
          <a:p>
            <a:r>
              <a:rPr lang="en-US" dirty="0"/>
              <a:t>Tally up the results and show the variability just within the classroom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5F6FB-C1FE-4258-AFF2-15875390A6E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7934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5F6FB-C1FE-4258-AFF2-15875390A6E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624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 over the items, explain the contexts in which this is administered and ask students about the pros and cons of measuring anxiety this way. </a:t>
            </a:r>
          </a:p>
          <a:p>
            <a:endParaRPr lang="en-US" dirty="0"/>
          </a:p>
          <a:p>
            <a:r>
              <a:rPr lang="en-US" dirty="0"/>
              <a:t>What does the scale capture? What does it miss? How good do they think this measure is? Tell them we will explore measurement in greater detail in Ch 4 and we will see this measure again in the course.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5F6FB-C1FE-4258-AFF2-15875390A6E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273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5F6FB-C1FE-4258-AFF2-15875390A6E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73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4CA9B-523C-6123-DFE7-3E98A5B3A9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4AD6DA-E64C-8A2F-6912-740EA8637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7748A5-021A-4C72-ADF0-C29A5B567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57EE-068A-4517-8517-AF1CB7B7830A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3E447E-0FD6-0981-3713-D9030E24A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D4CF06-02CF-1CBC-B31D-3F24428A5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ACA2-759E-44E7-A2DA-4989D9073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33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3C339-034F-706F-AC42-4F8C7EBC8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F44AC8-690C-A5A7-92F9-34397C5F2F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6B1559-C835-F86C-1999-56B3F734E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57EE-068A-4517-8517-AF1CB7B7830A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82607-8CD3-236C-94F9-590B85740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A6A207-284C-E2F5-452E-B5EEFEAEC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ACA2-759E-44E7-A2DA-4989D9073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809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93DD31-94F6-F427-EAF0-B488AC727C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729C78-F57D-77B1-6484-0BB613BF35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252783-685F-B920-D3EE-A6FDABB26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57EE-068A-4517-8517-AF1CB7B7830A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3027C6-C1BD-09C8-DBB4-516CBE2F8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F88872-66E5-89C2-5A2C-EC33398A5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ACA2-759E-44E7-A2DA-4989D9073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312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6643-888E-8EEF-6B68-4C2CF4371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207F0-1D04-D9C8-ABDD-F730902CDF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8C5818-375A-C0EA-A91C-89DD47612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57EE-068A-4517-8517-AF1CB7B7830A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9AAE80-E8B0-4CF5-BBCC-93BD8AECB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EF9E4A-806D-8C9B-37A7-3316C1F80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ACA2-759E-44E7-A2DA-4989D9073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827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510F3-FEE3-09A7-4D5A-DA417DAFD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4DA648-532A-D800-4F14-9EB6E0B8D4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EE5403-9956-2139-F960-DC765A3A0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57EE-068A-4517-8517-AF1CB7B7830A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ACE7D6-D395-52B7-884F-F4E54F02A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C1D25-E4C7-C4D0-F89F-71A21E552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ACA2-759E-44E7-A2DA-4989D9073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695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5B939-3996-5034-F0EA-C5843009B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9C145-3259-9D41-F775-D70329C42E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0F2C11-8F07-7136-8752-B3EA6EA515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DB98FF-6B47-51BB-2FF5-02E418A8D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57EE-068A-4517-8517-AF1CB7B7830A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6568AA-AF3D-E40F-719A-56B09F138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6BDD86-83D6-1F11-ECCC-54E5C6980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ACA2-759E-44E7-A2DA-4989D9073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872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626EE0-8A99-7539-FA52-5849B359E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62655-9DB0-4655-7E6B-0B3A434D33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3C9280-B268-4968-2A37-94EE745B2B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05EAE5-9FCB-8962-D950-A518EFFB4C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1925D0-F57F-7450-4C6E-E70DBBF459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37A1AF-419E-D267-DEB0-5DA582EC2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57EE-068A-4517-8517-AF1CB7B7830A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5E6FF4-D352-D402-B774-F3F8C78F9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406B10-0600-5B30-071C-60C11FA9E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ACA2-759E-44E7-A2DA-4989D9073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469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0DAE3-FEE0-89C6-CA26-CDEA0897F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95B2ED-E942-566B-B977-5111BA212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57EE-068A-4517-8517-AF1CB7B7830A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7032DA-D228-BB36-872D-878E1151F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3DBE19-31BA-4AC3-E038-E6AD2FD11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ACA2-759E-44E7-A2DA-4989D9073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025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E4EA0B-7BA2-AE35-9E98-B5AA9458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57EE-068A-4517-8517-AF1CB7B7830A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B09DA5-4F64-DE10-30BA-405F405AC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1A730D-79A0-881E-E40E-4EC0C2C46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ACA2-759E-44E7-A2DA-4989D9073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907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94796-F0FF-B54F-387C-0802AC2F7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733F5-C0CA-3D77-ECA7-F627E780D7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8A2B86-170C-1F5B-7258-35A753D8C6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1AA032-A660-888A-A434-2D1737AD9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57EE-068A-4517-8517-AF1CB7B7830A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5A3666-AEA8-4C67-854D-DA0BE8A23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2B1A3-E5F5-BF8F-E593-B10C35609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ACA2-759E-44E7-A2DA-4989D9073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329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490B9-BF47-3DEF-4D3A-E1794B8DC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D632F-ABD2-7452-BF31-5C6B7ABD2A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1A7A1C-05BB-C701-2003-10A14E34E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1395F1-6996-BDCE-95CD-E3CB77119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57EE-068A-4517-8517-AF1CB7B7830A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426B79-DAA7-1B95-4B9E-8C2F56B10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F3961A-D165-10B9-9AE0-2D847BA86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ACA2-759E-44E7-A2DA-4989D9073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863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7314C2-50DB-E15F-5C8E-FE39A31C2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67581-9F13-D859-A07A-9DEEF9DF87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09CD4-AB19-B86B-45BE-8FA3DC9EFA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87B57EE-068A-4517-8517-AF1CB7B7830A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4D9EF8-8ABE-370E-29BE-8F9540F58D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1A18A-B474-D9B7-E169-D3AFA93A86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5CACA2-759E-44E7-A2DA-4989D9073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205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4hojglZ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5czp9S4u26M?feature=oembed" TargetMode="Externa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1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3"/>
          <p:cNvSpPr txBox="1"/>
          <p:nvPr/>
        </p:nvSpPr>
        <p:spPr>
          <a:xfrm>
            <a:off x="571500" y="1857375"/>
            <a:ext cx="11601450" cy="2539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 b="1" i="0" u="none" strike="noStrike" cap="none" dirty="0">
                <a:solidFill>
                  <a:schemeClr val="bg1"/>
                </a:solidFill>
                <a:latin typeface="Merriweather"/>
                <a:ea typeface="Merriweather"/>
                <a:cs typeface="Merriweather"/>
                <a:sym typeface="Merriweather"/>
              </a:rPr>
              <a:t>Chapter 3: Descriptive Research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D65E1-0A8D-4CAA-A985-757BB2AEC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5088"/>
                </a:solidFill>
              </a:rPr>
              <a:t>Normal Distributions</a:t>
            </a:r>
          </a:p>
        </p:txBody>
      </p:sp>
      <p:pic>
        <p:nvPicPr>
          <p:cNvPr id="4" name="Image 230" descr="A blue and yellow graph&#10;&#10;AI-generated content may be incorrect.">
            <a:extLst>
              <a:ext uri="{FF2B5EF4-FFF2-40B4-BE49-F238E27FC236}">
                <a16:creationId xmlns:a16="http://schemas.microsoft.com/office/drawing/2014/main" id="{F7DF3782-7B30-98AA-2DF4-4E90BA45C0A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38200" y="2065958"/>
            <a:ext cx="10515600" cy="38706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EAD85B-677C-BBBC-93F3-0F824BC4F895}"/>
              </a:ext>
            </a:extLst>
          </p:cNvPr>
          <p:cNvSpPr txBox="1"/>
          <p:nvPr/>
        </p:nvSpPr>
        <p:spPr>
          <a:xfrm>
            <a:off x="3808207" y="6196405"/>
            <a:ext cx="4862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N ~10 million</a:t>
            </a:r>
          </a:p>
        </p:txBody>
      </p:sp>
    </p:spTree>
    <p:extLst>
      <p:ext uri="{BB962C8B-B14F-4D97-AF65-F5344CB8AC3E}">
        <p14:creationId xmlns:p14="http://schemas.microsoft.com/office/powerpoint/2010/main" val="268722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8CA1C-A418-3F15-0CA2-0558A209B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5088"/>
                </a:solidFill>
              </a:rPr>
              <a:t>Skewed Distributions</a:t>
            </a:r>
          </a:p>
        </p:txBody>
      </p:sp>
      <p:pic>
        <p:nvPicPr>
          <p:cNvPr id="7170" name="Picture 2" descr="Skewed usage of skewed distribution | Cambridge Mathematics">
            <a:extLst>
              <a:ext uri="{FF2B5EF4-FFF2-40B4-BE49-F238E27FC236}">
                <a16:creationId xmlns:a16="http://schemas.microsoft.com/office/drawing/2014/main" id="{FF46DC8A-CC7E-776F-2B9B-C9402ADC4A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605" y="1690688"/>
            <a:ext cx="8382000" cy="44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15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0A9EA-41F0-B97A-4239-ED424B8A9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5088"/>
                </a:solidFill>
              </a:rPr>
              <a:t>Descriptive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EFB530-8C74-0D09-1919-8704D11DD1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06538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Measures of Central Tendency: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/>
              <a:t>Mean (average)</a:t>
            </a:r>
          </a:p>
          <a:p>
            <a:r>
              <a:rPr lang="en-US" sz="3200" dirty="0"/>
              <a:t>Median</a:t>
            </a:r>
          </a:p>
          <a:p>
            <a:r>
              <a:rPr lang="en-US" sz="3200" dirty="0"/>
              <a:t>Mode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53C022-5B4C-D5F7-8274-98F5C5F635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406538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Measures of Variability: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/>
              <a:t>Standard deviation</a:t>
            </a:r>
          </a:p>
          <a:p>
            <a:r>
              <a:rPr lang="en-US" sz="3200" dirty="0"/>
              <a:t>Range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CE565E-96C2-D18E-B1B6-3E93CF6516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5102" y="365125"/>
            <a:ext cx="2868698" cy="172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650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D582D9-3B06-D7C2-DFDF-5D71FACD90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68B22-133F-0283-965A-3A69E0D7E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163E64"/>
                </a:solidFill>
              </a:rPr>
              <a:t>Example Data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96EFB4-F5C6-489A-AD3B-EB1051662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580" y="1825625"/>
            <a:ext cx="3565132" cy="4351338"/>
          </a:xfrm>
        </p:spPr>
        <p:txBody>
          <a:bodyPr>
            <a:normAutofit/>
          </a:bodyPr>
          <a:lstStyle/>
          <a:p>
            <a:r>
              <a:rPr lang="en-US" dirty="0"/>
              <a:t>Go to: </a:t>
            </a:r>
            <a:r>
              <a:rPr lang="en-US" dirty="0">
                <a:hlinkClick r:id="rId3"/>
              </a:rPr>
              <a:t>https://bit.ly/4hojglZ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Download the data</a:t>
            </a:r>
          </a:p>
          <a:p>
            <a:endParaRPr lang="en-US" dirty="0"/>
          </a:p>
          <a:p>
            <a:r>
              <a:rPr lang="en-US" dirty="0"/>
              <a:t>Compute basic descriptives together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BFE44C-AD22-B34C-0B57-3A09CFBA33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8018" y="2094508"/>
            <a:ext cx="7777648" cy="321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6757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21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1"/>
          <p:cNvSpPr txBox="1"/>
          <p:nvPr/>
        </p:nvSpPr>
        <p:spPr>
          <a:xfrm>
            <a:off x="3945731" y="2590800"/>
            <a:ext cx="4300537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Module 3.3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8E2442-D03E-1E16-C626-5537A6684409}"/>
              </a:ext>
            </a:extLst>
          </p:cNvPr>
          <p:cNvSpPr txBox="1"/>
          <p:nvPr/>
        </p:nvSpPr>
        <p:spPr>
          <a:xfrm>
            <a:off x="3363685" y="3875314"/>
            <a:ext cx="5464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Designing a Descriptive </a:t>
            </a:r>
            <a:r>
              <a:rPr lang="en-US" sz="2800" b="1" dirty="0">
                <a:solidFill>
                  <a:srgbClr val="FFC000"/>
                </a:solidFill>
              </a:rPr>
              <a:t>Study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8197E-4FB3-5056-E581-48C0F26A7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5088"/>
                </a:solidFill>
              </a:rPr>
              <a:t>What do You Think?</a:t>
            </a:r>
          </a:p>
        </p:txBody>
      </p:sp>
      <p:pic>
        <p:nvPicPr>
          <p:cNvPr id="4" name="Online Media 3" title="Heinz Dilemma - Kohlberg's stages of Moral Development (Interactive Animation)">
            <a:hlinkClick r:id="" action="ppaction://media"/>
            <a:extLst>
              <a:ext uri="{FF2B5EF4-FFF2-40B4-BE49-F238E27FC236}">
                <a16:creationId xmlns:a16="http://schemas.microsoft.com/office/drawing/2014/main" id="{BF7FF9B6-239B-FCA0-1FFD-BB8A2258CF78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42344" y="1690688"/>
            <a:ext cx="770731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5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2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2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67500" y="1047750"/>
            <a:ext cx="4953000" cy="4762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2"/>
          <p:cNvSpPr txBox="1"/>
          <p:nvPr/>
        </p:nvSpPr>
        <p:spPr>
          <a:xfrm>
            <a:off x="571500" y="334387"/>
            <a:ext cx="5200650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i="0" u="none" strike="noStrike" cap="none" dirty="0">
                <a:solidFill>
                  <a:srgbClr val="005088"/>
                </a:solidFill>
                <a:latin typeface="+mj-lt"/>
                <a:ea typeface="Merriweather"/>
                <a:cs typeface="Merriweather"/>
                <a:sym typeface="Merriweather"/>
              </a:rPr>
              <a:t>The Heinz Dilemma</a:t>
            </a:r>
            <a:endParaRPr sz="4400" dirty="0">
              <a:latin typeface="+mj-lt"/>
            </a:endParaRPr>
          </a:p>
        </p:txBody>
      </p:sp>
      <p:pic>
        <p:nvPicPr>
          <p:cNvPr id="214" name="Google Shape;214;p22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67500" y="1047750"/>
            <a:ext cx="4953000" cy="476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A78EB32-FB28-0563-690F-6C0CD1A604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5516" y="1656677"/>
            <a:ext cx="5316968" cy="35446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4398B3-7940-5109-8BB2-298EEC0E7E42}"/>
              </a:ext>
            </a:extLst>
          </p:cNvPr>
          <p:cNvSpPr txBox="1"/>
          <p:nvPr/>
        </p:nvSpPr>
        <p:spPr>
          <a:xfrm>
            <a:off x="549761" y="1519981"/>
            <a:ext cx="526048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 classic dilemma used to study moral reasoning: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 woman is sick and dying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 new drug could save her, but it is very expensive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Her husband, Heinz, cannot raise the money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druggist refuses to sell it any cheaper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Heinz feels compelled to steal the drug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7EC98D-B5BF-5CB9-218F-A1548A964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0489"/>
          </a:xfrm>
        </p:spPr>
        <p:txBody>
          <a:bodyPr/>
          <a:lstStyle/>
          <a:p>
            <a:r>
              <a:rPr lang="en-US" b="1" dirty="0">
                <a:solidFill>
                  <a:srgbClr val="005088"/>
                </a:solidFill>
              </a:rPr>
              <a:t>Revised </a:t>
            </a:r>
            <a:r>
              <a:rPr lang="en-US" b="1" dirty="0">
                <a:solidFill>
                  <a:srgbClr val="FFC000"/>
                </a:solidFill>
              </a:rPr>
              <a:t>Dilemma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ED9871-F505-D1F6-7418-2EA83FEF0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734" y="1376979"/>
            <a:ext cx="11650531" cy="527726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A woman is on her deathbed, and the only drug that doctors say could save her is a newly discovered form of medication. This drug is expensive to produce. The company that manufactures the drug also sells it at a significant markup. Each dose of the medication costs the company $20,000 to produce, but they sell it for more than $200,000 per dose.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woman’s husband, Heinz, exhausts all his options trying to gather the money. He asks family and friends, he starts a GoFundMe, he takes a second job, and he appeals to the company for a discount. Altogether, he only manages to collect about $100,000—half of what the drug costs.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Heinz pleads with his insurance and the company that makes the drug, explaining his wife’s dire condition and asking for a discount or a payment plan, but everyone refuses. Faced with the imminent death of his wife and unable to afford the drug legitimately, Heinz feels compelled to break into a pharmacy and steal the medication.</a:t>
            </a:r>
          </a:p>
        </p:txBody>
      </p:sp>
    </p:spTree>
    <p:extLst>
      <p:ext uri="{BB962C8B-B14F-4D97-AF65-F5344CB8AC3E}">
        <p14:creationId xmlns:p14="http://schemas.microsoft.com/office/powerpoint/2010/main" val="391479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23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00" y="2331689"/>
            <a:ext cx="5334000" cy="3388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3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86500" y="2331689"/>
            <a:ext cx="5334000" cy="3388965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3"/>
          <p:cNvSpPr txBox="1"/>
          <p:nvPr/>
        </p:nvSpPr>
        <p:spPr>
          <a:xfrm>
            <a:off x="952499" y="2712690"/>
            <a:ext cx="4372535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rgbClr val="F3F0DF"/>
                </a:solidFill>
                <a:latin typeface="+mj-lt"/>
                <a:ea typeface="Merriweather"/>
                <a:cs typeface="Merriweather"/>
                <a:sym typeface="Merriweather"/>
              </a:rPr>
              <a:t>1. Forced Choice</a:t>
            </a:r>
            <a:endParaRPr sz="2400" dirty="0">
              <a:latin typeface="+mj-lt"/>
            </a:endParaRPr>
          </a:p>
        </p:txBody>
      </p:sp>
      <p:sp>
        <p:nvSpPr>
          <p:cNvPr id="224" name="Google Shape;224;p23"/>
          <p:cNvSpPr txBox="1"/>
          <p:nvPr/>
        </p:nvSpPr>
        <p:spPr>
          <a:xfrm>
            <a:off x="6667500" y="2712690"/>
            <a:ext cx="4572000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rgbClr val="F3F0DF"/>
                </a:solidFill>
                <a:latin typeface="+mj-lt"/>
                <a:ea typeface="Merriweather"/>
                <a:cs typeface="Merriweather"/>
                <a:sym typeface="Merriweather"/>
              </a:rPr>
              <a:t>2. Rating Scale</a:t>
            </a:r>
            <a:endParaRPr sz="2400" dirty="0">
              <a:latin typeface="+mj-lt"/>
            </a:endParaRPr>
          </a:p>
        </p:txBody>
      </p:sp>
      <p:sp>
        <p:nvSpPr>
          <p:cNvPr id="227" name="Google Shape;227;p23"/>
          <p:cNvSpPr txBox="1"/>
          <p:nvPr/>
        </p:nvSpPr>
        <p:spPr>
          <a:xfrm>
            <a:off x="571500" y="571500"/>
            <a:ext cx="11601450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i="0" u="none" strike="noStrike" cap="none" dirty="0">
                <a:solidFill>
                  <a:srgbClr val="005088"/>
                </a:solidFill>
                <a:latin typeface="+mj-lt"/>
                <a:ea typeface="Merriweather"/>
                <a:cs typeface="Merriweather"/>
                <a:sym typeface="Merriweather"/>
              </a:rPr>
              <a:t>How Do We Measure People’s Reactions?</a:t>
            </a:r>
            <a:endParaRPr sz="4400" dirty="0"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7203C2-F269-03A8-9AEC-C8E5C63484BA}"/>
              </a:ext>
            </a:extLst>
          </p:cNvPr>
          <p:cNvSpPr txBox="1"/>
          <p:nvPr/>
        </p:nvSpPr>
        <p:spPr>
          <a:xfrm>
            <a:off x="952500" y="3248809"/>
            <a:ext cx="43725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 yes/no question: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i="1" dirty="0">
                <a:solidFill>
                  <a:schemeClr val="bg1"/>
                </a:solidFill>
              </a:rPr>
              <a:t>Should Heinz have broken into the pharmacy to steal the drug?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FDB717-9831-EBE8-FF4E-65346171394B}"/>
              </a:ext>
            </a:extLst>
          </p:cNvPr>
          <p:cNvSpPr txBox="1"/>
          <p:nvPr/>
        </p:nvSpPr>
        <p:spPr>
          <a:xfrm>
            <a:off x="6667500" y="3429000"/>
            <a:ext cx="46925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 7-point scale to capture nuance: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i="1" dirty="0">
                <a:solidFill>
                  <a:schemeClr val="bg1"/>
                </a:solidFill>
              </a:rPr>
              <a:t>How morally acceptable was it to steal the drug? (1 = Not at all, 7 = Entirely)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24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00" y="2093565"/>
            <a:ext cx="3492549" cy="333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4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49799" y="2093565"/>
            <a:ext cx="3492549" cy="333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4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28099" y="2093565"/>
            <a:ext cx="3492549" cy="333375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4"/>
          <p:cNvSpPr txBox="1"/>
          <p:nvPr/>
        </p:nvSpPr>
        <p:spPr>
          <a:xfrm>
            <a:off x="1572606" y="2936973"/>
            <a:ext cx="1490186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 dirty="0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Use Blocks</a:t>
            </a:r>
            <a:endParaRPr dirty="0"/>
          </a:p>
        </p:txBody>
      </p:sp>
      <p:sp>
        <p:nvSpPr>
          <p:cNvPr id="236" name="Google Shape;236;p24"/>
          <p:cNvSpPr txBox="1"/>
          <p:nvPr/>
        </p:nvSpPr>
        <p:spPr>
          <a:xfrm>
            <a:off x="809549" y="3522597"/>
            <a:ext cx="3016299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i="0" u="none" strike="noStrike" cap="none" dirty="0">
                <a:solidFill>
                  <a:srgbClr val="F3F0DF"/>
                </a:solidFill>
                <a:latin typeface="DM Sans"/>
                <a:ea typeface="DM Sans"/>
                <a:cs typeface="DM Sans"/>
                <a:sym typeface="DM Sans"/>
              </a:rPr>
              <a:t>Organize the survey into logical sections: 1. Consent, 2. Heinz Dilemma, 3. Demographics.</a:t>
            </a:r>
            <a:endParaRPr sz="2800" dirty="0"/>
          </a:p>
        </p:txBody>
      </p:sp>
      <p:sp>
        <p:nvSpPr>
          <p:cNvPr id="237" name="Google Shape;237;p24"/>
          <p:cNvSpPr txBox="1"/>
          <p:nvPr/>
        </p:nvSpPr>
        <p:spPr>
          <a:xfrm>
            <a:off x="5100874" y="2933357"/>
            <a:ext cx="1990248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 dirty="0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Add Questions</a:t>
            </a:r>
            <a:endParaRPr dirty="0"/>
          </a:p>
        </p:txBody>
      </p:sp>
      <p:sp>
        <p:nvSpPr>
          <p:cNvPr id="238" name="Google Shape;238;p24"/>
          <p:cNvSpPr txBox="1"/>
          <p:nvPr/>
        </p:nvSpPr>
        <p:spPr>
          <a:xfrm>
            <a:off x="4586243" y="3349823"/>
            <a:ext cx="3016299" cy="2077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i="0" u="none" strike="noStrike" cap="none" dirty="0">
                <a:solidFill>
                  <a:srgbClr val="F3F0DF"/>
                </a:solidFill>
                <a:latin typeface="DM Sans"/>
                <a:ea typeface="DM Sans"/>
                <a:cs typeface="DM Sans"/>
                <a:sym typeface="DM Sans"/>
              </a:rPr>
              <a:t>Use "Text/Graphic" for the story, "Multiple Choice" for the Yes/No, and "Multiple Choice" (7-point) for the scale.</a:t>
            </a:r>
            <a:endParaRPr dirty="0"/>
          </a:p>
        </p:txBody>
      </p:sp>
      <p:sp>
        <p:nvSpPr>
          <p:cNvPr id="239" name="Google Shape;239;p24"/>
          <p:cNvSpPr txBox="1"/>
          <p:nvPr/>
        </p:nvSpPr>
        <p:spPr>
          <a:xfrm>
            <a:off x="9179211" y="2940806"/>
            <a:ext cx="1390173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 dirty="0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Distribute</a:t>
            </a:r>
            <a:endParaRPr dirty="0"/>
          </a:p>
        </p:txBody>
      </p:sp>
      <p:sp>
        <p:nvSpPr>
          <p:cNvPr id="240" name="Google Shape;240;p24"/>
          <p:cNvSpPr txBox="1"/>
          <p:nvPr/>
        </p:nvSpPr>
        <p:spPr>
          <a:xfrm>
            <a:off x="8366152" y="3519643"/>
            <a:ext cx="3016299" cy="1246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i="0" u="none" strike="noStrike" cap="none" dirty="0">
                <a:solidFill>
                  <a:srgbClr val="F3F0DF"/>
                </a:solidFill>
                <a:latin typeface="DM Sans"/>
                <a:ea typeface="DM Sans"/>
                <a:cs typeface="DM Sans"/>
                <a:sym typeface="DM Sans"/>
              </a:rPr>
              <a:t>Preview the survey and get the "Anonymous link" to share with participants.</a:t>
            </a:r>
            <a:endParaRPr dirty="0"/>
          </a:p>
        </p:txBody>
      </p:sp>
      <p:pic>
        <p:nvPicPr>
          <p:cNvPr id="241" name="Google Shape;241;p24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60524" y="2283098"/>
            <a:ext cx="51435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24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867398" y="2288335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24" descr="imag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588548" y="2283098"/>
            <a:ext cx="5715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4"/>
          <p:cNvSpPr txBox="1"/>
          <p:nvPr/>
        </p:nvSpPr>
        <p:spPr>
          <a:xfrm>
            <a:off x="571500" y="571500"/>
            <a:ext cx="11601450" cy="662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50" b="1" i="0" u="none" strike="noStrike" cap="none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Activity 3.1: Building in Qualtrics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/>
          <p:nvPr/>
        </p:nvSpPr>
        <p:spPr>
          <a:xfrm>
            <a:off x="857250" y="1904178"/>
            <a:ext cx="107632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 dirty="0">
                <a:solidFill>
                  <a:srgbClr val="333333"/>
                </a:solidFill>
                <a:latin typeface="Merriweather"/>
                <a:ea typeface="Merriweather"/>
                <a:cs typeface="Merriweather"/>
                <a:sym typeface="Merriweather"/>
              </a:rPr>
              <a:t>"Before we can predict events or explain why they happen, we must first carefully observe and describe them."</a:t>
            </a:r>
            <a:endParaRPr dirty="0"/>
          </a:p>
        </p:txBody>
      </p:sp>
      <p:sp>
        <p:nvSpPr>
          <p:cNvPr id="93" name="Google Shape;93;p14"/>
          <p:cNvSpPr/>
          <p:nvPr/>
        </p:nvSpPr>
        <p:spPr>
          <a:xfrm>
            <a:off x="571500" y="2032194"/>
            <a:ext cx="47625" cy="1143000"/>
          </a:xfrm>
          <a:prstGeom prst="rect">
            <a:avLst/>
          </a:prstGeom>
          <a:solidFill>
            <a:srgbClr val="00508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335C42F-EDD7-53C3-AAFF-1AD6B73045B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005088"/>
                </a:solidFill>
              </a:rPr>
              <a:t>The Foundation of Science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25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25"/>
          <p:cNvSpPr txBox="1"/>
          <p:nvPr/>
        </p:nvSpPr>
        <p:spPr>
          <a:xfrm>
            <a:off x="3925728" y="2590800"/>
            <a:ext cx="4340542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Module 3.4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17A77E-5086-B2BA-57DA-E5877552611D}"/>
              </a:ext>
            </a:extLst>
          </p:cNvPr>
          <p:cNvSpPr txBox="1"/>
          <p:nvPr/>
        </p:nvSpPr>
        <p:spPr>
          <a:xfrm>
            <a:off x="3363685" y="3875314"/>
            <a:ext cx="5464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Analyzing Descriptive </a:t>
            </a:r>
            <a:r>
              <a:rPr lang="en-US" sz="2800" b="1" dirty="0">
                <a:solidFill>
                  <a:srgbClr val="FFC000"/>
                </a:solidFill>
              </a:rPr>
              <a:t>Data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26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0" y="0"/>
            <a:ext cx="6096000" cy="7784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26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67500" y="2463403"/>
            <a:ext cx="4953000" cy="2857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26"/>
          <p:cNvSpPr txBox="1"/>
          <p:nvPr/>
        </p:nvSpPr>
        <p:spPr>
          <a:xfrm>
            <a:off x="571500" y="571500"/>
            <a:ext cx="5200650" cy="803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50" b="1" i="0" u="none" strike="noStrike" cap="none" dirty="0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Analyzing Data</a:t>
            </a:r>
            <a:endParaRPr dirty="0"/>
          </a:p>
        </p:txBody>
      </p:sp>
      <p:sp>
        <p:nvSpPr>
          <p:cNvPr id="260" name="Google Shape;260;p26"/>
          <p:cNvSpPr txBox="1"/>
          <p:nvPr/>
        </p:nvSpPr>
        <p:spPr>
          <a:xfrm>
            <a:off x="571500" y="1624402"/>
            <a:ext cx="4953000" cy="664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333333"/>
                </a:solidFill>
                <a:ea typeface="DM Sans"/>
                <a:cs typeface="DM Sans"/>
                <a:sym typeface="DM Sans"/>
              </a:rPr>
              <a:t>Data from 100 Connect participants matched to the U.S. Census.</a:t>
            </a:r>
            <a:endParaRPr sz="2800" dirty="0"/>
          </a:p>
        </p:txBody>
      </p:sp>
      <p:pic>
        <p:nvPicPr>
          <p:cNvPr id="6146" name="Picture 2" descr="Census Data: Indispensable Intelligence for the Nation | Cooper Center">
            <a:extLst>
              <a:ext uri="{FF2B5EF4-FFF2-40B4-BE49-F238E27FC236}">
                <a16:creationId xmlns:a16="http://schemas.microsoft.com/office/drawing/2014/main" id="{907067BF-A287-3889-E0B9-E4CC7D8FFD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2414856"/>
            <a:ext cx="5909186" cy="2954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F29F99-BAD1-5F86-B0B5-5D675EFE5758}"/>
              </a:ext>
            </a:extLst>
          </p:cNvPr>
          <p:cNvSpPr txBox="1"/>
          <p:nvPr/>
        </p:nvSpPr>
        <p:spPr>
          <a:xfrm>
            <a:off x="473336" y="2538805"/>
            <a:ext cx="50511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/>
              <a:t>Download data from Chapter 3 folder on Open Science Framework page</a:t>
            </a:r>
          </a:p>
          <a:p>
            <a:pPr marL="342900" indent="-342900">
              <a:buAutoNum type="arabicPeriod"/>
            </a:pPr>
            <a:endParaRPr lang="en-US" sz="2400" dirty="0"/>
          </a:p>
          <a:p>
            <a:pPr marL="342900" indent="-342900">
              <a:buAutoNum type="arabicPeriod"/>
            </a:pPr>
            <a:r>
              <a:rPr lang="en-US" sz="2400" dirty="0"/>
              <a:t>Open file in SPSS (or other stats package)</a:t>
            </a:r>
          </a:p>
          <a:p>
            <a:pPr marL="342900" indent="-342900">
              <a:buAutoNum type="arabicPeriod"/>
            </a:pPr>
            <a:endParaRPr lang="en-US" sz="2400" dirty="0"/>
          </a:p>
          <a:p>
            <a:pPr marL="342900" indent="-342900">
              <a:buAutoNum type="arabicPeriod"/>
            </a:pPr>
            <a:r>
              <a:rPr lang="en-US" sz="2400" dirty="0"/>
              <a:t>Use the video or HOW TO box to conduct descriptive analyses for both the “Steal” and “Acceptable” variables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27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00" y="1680269"/>
            <a:ext cx="5286375" cy="2914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27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34125" y="1680269"/>
            <a:ext cx="5286375" cy="2914650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27"/>
          <p:cNvSpPr txBox="1"/>
          <p:nvPr/>
        </p:nvSpPr>
        <p:spPr>
          <a:xfrm>
            <a:off x="971550" y="2080319"/>
            <a:ext cx="4486275" cy="1428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50" b="1" i="0" u="none" strike="noStrike" cap="none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47%</a:t>
            </a:r>
            <a:endParaRPr/>
          </a:p>
        </p:txBody>
      </p:sp>
      <p:sp>
        <p:nvSpPr>
          <p:cNvPr id="279" name="Google Shape;279;p27"/>
          <p:cNvSpPr txBox="1"/>
          <p:nvPr/>
        </p:nvSpPr>
        <p:spPr>
          <a:xfrm>
            <a:off x="971550" y="3814541"/>
            <a:ext cx="4486275" cy="590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rgbClr val="333333"/>
                </a:solidFill>
                <a:latin typeface="DM Sans"/>
                <a:ea typeface="DM Sans"/>
                <a:cs typeface="DM Sans"/>
                <a:sym typeface="DM Sans"/>
              </a:rPr>
              <a:t>...said 'YES' Heinz *should* steal the drug.</a:t>
            </a:r>
            <a:endParaRPr dirty="0"/>
          </a:p>
        </p:txBody>
      </p:sp>
      <p:sp>
        <p:nvSpPr>
          <p:cNvPr id="280" name="Google Shape;280;p27"/>
          <p:cNvSpPr txBox="1"/>
          <p:nvPr/>
        </p:nvSpPr>
        <p:spPr>
          <a:xfrm>
            <a:off x="6734175" y="2080319"/>
            <a:ext cx="4486275" cy="1428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50" b="1" i="0" u="none" strike="noStrike" cap="none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4.39</a:t>
            </a:r>
            <a:endParaRPr/>
          </a:p>
        </p:txBody>
      </p:sp>
      <p:sp>
        <p:nvSpPr>
          <p:cNvPr id="281" name="Google Shape;281;p27"/>
          <p:cNvSpPr txBox="1"/>
          <p:nvPr/>
        </p:nvSpPr>
        <p:spPr>
          <a:xfrm>
            <a:off x="6734175" y="3814541"/>
            <a:ext cx="4486275" cy="590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rgbClr val="333333"/>
                </a:solidFill>
                <a:latin typeface="DM Sans"/>
                <a:ea typeface="DM Sans"/>
                <a:cs typeface="DM Sans"/>
                <a:sym typeface="DM Sans"/>
              </a:rPr>
              <a:t>...was the *average* moral acceptability on a 7-point scale.</a:t>
            </a:r>
            <a:endParaRPr dirty="0"/>
          </a:p>
        </p:txBody>
      </p:sp>
      <p:sp>
        <p:nvSpPr>
          <p:cNvPr id="282" name="Google Shape;282;p27"/>
          <p:cNvSpPr txBox="1"/>
          <p:nvPr/>
        </p:nvSpPr>
        <p:spPr>
          <a:xfrm>
            <a:off x="571500" y="571500"/>
            <a:ext cx="9361170" cy="803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50" b="1" i="0" u="none" strike="noStrike" cap="none" dirty="0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Results: Moral Ambivalence</a:t>
            </a:r>
            <a:endParaRPr dirty="0"/>
          </a:p>
        </p:txBody>
      </p:sp>
      <p:sp>
        <p:nvSpPr>
          <p:cNvPr id="283" name="Google Shape;283;p27"/>
          <p:cNvSpPr txBox="1"/>
          <p:nvPr/>
        </p:nvSpPr>
        <p:spPr>
          <a:xfrm>
            <a:off x="571500" y="5326558"/>
            <a:ext cx="11049000" cy="731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99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333333"/>
                </a:solidFill>
                <a:latin typeface="DM Sans"/>
                <a:ea typeface="DM Sans"/>
                <a:cs typeface="DM Sans"/>
                <a:sym typeface="DM Sans"/>
              </a:rPr>
              <a:t>**Conclusion:** People were split on what Heinz *should* do, but they leaned toward thinking his actions were morally *acceptable*.</a:t>
            </a:r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AE5B2-D4C9-78C4-8943-B95B511CC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pic>
        <p:nvPicPr>
          <p:cNvPr id="4" name="Image 277">
            <a:extLst>
              <a:ext uri="{FF2B5EF4-FFF2-40B4-BE49-F238E27FC236}">
                <a16:creationId xmlns:a16="http://schemas.microsoft.com/office/drawing/2014/main" id="{3152A617-72E6-F343-C0A2-F9DBB57CDD7E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28587" y="1825625"/>
            <a:ext cx="613482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8315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oogle Shape;288;p28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28"/>
          <p:cNvSpPr txBox="1"/>
          <p:nvPr/>
        </p:nvSpPr>
        <p:spPr>
          <a:xfrm>
            <a:off x="3945731" y="2590800"/>
            <a:ext cx="4300537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Module 3.5</a:t>
            </a:r>
            <a:endParaRPr/>
          </a:p>
        </p:txBody>
      </p:sp>
      <p:sp>
        <p:nvSpPr>
          <p:cNvPr id="290" name="Google Shape;290;p28"/>
          <p:cNvSpPr txBox="1"/>
          <p:nvPr/>
        </p:nvSpPr>
        <p:spPr>
          <a:xfrm>
            <a:off x="3543300" y="3600450"/>
            <a:ext cx="510540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0" i="0" u="none" strike="noStrike" cap="none">
                <a:solidFill>
                  <a:srgbClr val="F3F0DF"/>
                </a:solidFill>
                <a:latin typeface="DM Sans"/>
                <a:ea typeface="DM Sans"/>
                <a:cs typeface="DM Sans"/>
                <a:sym typeface="DM Sans"/>
              </a:rPr>
              <a:t>Conducting Your Own Descriptive Project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29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00" y="2093565"/>
            <a:ext cx="3492549" cy="333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29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49799" y="2093565"/>
            <a:ext cx="3492549" cy="333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29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28099" y="2093565"/>
            <a:ext cx="3492549" cy="3333750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29"/>
          <p:cNvSpPr txBox="1"/>
          <p:nvPr/>
        </p:nvSpPr>
        <p:spPr>
          <a:xfrm>
            <a:off x="1812637" y="3169890"/>
            <a:ext cx="1010126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Modify</a:t>
            </a:r>
            <a:endParaRPr/>
          </a:p>
        </p:txBody>
      </p:sp>
      <p:sp>
        <p:nvSpPr>
          <p:cNvPr id="299" name="Google Shape;299;p29"/>
          <p:cNvSpPr txBox="1"/>
          <p:nvPr/>
        </p:nvSpPr>
        <p:spPr>
          <a:xfrm>
            <a:off x="809625" y="3827115"/>
            <a:ext cx="3016299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 dirty="0">
                <a:solidFill>
                  <a:srgbClr val="F3F0DF"/>
                </a:solidFill>
                <a:latin typeface="DM Sans"/>
                <a:ea typeface="DM Sans"/>
                <a:cs typeface="DM Sans"/>
                <a:sym typeface="DM Sans"/>
              </a:rPr>
              <a:t>Create a variation of the Heinz dilemma. (e.g., What if Heinz is stealing the drug for his dog?)</a:t>
            </a:r>
            <a:endParaRPr sz="2400" dirty="0"/>
          </a:p>
        </p:txBody>
      </p:sp>
      <p:sp>
        <p:nvSpPr>
          <p:cNvPr id="300" name="Google Shape;300;p29"/>
          <p:cNvSpPr txBox="1"/>
          <p:nvPr/>
        </p:nvSpPr>
        <p:spPr>
          <a:xfrm>
            <a:off x="5225891" y="3169890"/>
            <a:ext cx="1740217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Hypothesize</a:t>
            </a:r>
            <a:endParaRPr/>
          </a:p>
        </p:txBody>
      </p:sp>
      <p:sp>
        <p:nvSpPr>
          <p:cNvPr id="301" name="Google Shape;301;p29"/>
          <p:cNvSpPr txBox="1"/>
          <p:nvPr/>
        </p:nvSpPr>
        <p:spPr>
          <a:xfrm>
            <a:off x="4587924" y="3827115"/>
            <a:ext cx="3016299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 dirty="0">
                <a:solidFill>
                  <a:srgbClr val="F3F0DF"/>
                </a:solidFill>
                <a:latin typeface="DM Sans"/>
                <a:ea typeface="DM Sans"/>
                <a:cs typeface="DM Sans"/>
                <a:sym typeface="DM Sans"/>
              </a:rPr>
              <a:t>Predict how your change will affect the results. Will more or fewer people say 'yes'?</a:t>
            </a:r>
            <a:endParaRPr sz="2400" dirty="0"/>
          </a:p>
        </p:txBody>
      </p:sp>
      <p:sp>
        <p:nvSpPr>
          <p:cNvPr id="302" name="Google Shape;302;p29"/>
          <p:cNvSpPr txBox="1"/>
          <p:nvPr/>
        </p:nvSpPr>
        <p:spPr>
          <a:xfrm>
            <a:off x="9434244" y="3169890"/>
            <a:ext cx="88011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Set Up</a:t>
            </a:r>
            <a:endParaRPr/>
          </a:p>
        </p:txBody>
      </p:sp>
      <p:sp>
        <p:nvSpPr>
          <p:cNvPr id="303" name="Google Shape;303;p29"/>
          <p:cNvSpPr txBox="1"/>
          <p:nvPr/>
        </p:nvSpPr>
        <p:spPr>
          <a:xfrm>
            <a:off x="8366224" y="3827115"/>
            <a:ext cx="3016299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 dirty="0">
                <a:solidFill>
                  <a:srgbClr val="F3F0DF"/>
                </a:solidFill>
                <a:latin typeface="DM Sans"/>
                <a:ea typeface="DM Sans"/>
                <a:cs typeface="DM Sans"/>
                <a:sym typeface="DM Sans"/>
              </a:rPr>
              <a:t>Program your new survey in Qualtrics and set up a new project draft in Connect.</a:t>
            </a:r>
            <a:endParaRPr sz="2400" dirty="0"/>
          </a:p>
        </p:txBody>
      </p:sp>
      <p:pic>
        <p:nvPicPr>
          <p:cNvPr id="304" name="Google Shape;304;p29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89100" y="2436465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29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867400" y="2436465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29" descr="imag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645699" y="2436465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29"/>
          <p:cNvSpPr txBox="1"/>
          <p:nvPr/>
        </p:nvSpPr>
        <p:spPr>
          <a:xfrm>
            <a:off x="571500" y="571500"/>
            <a:ext cx="11601450" cy="662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50" b="1" i="0" u="none" strike="noStrike" cap="none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Activity 3.3: Your Turn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99" name="Rectangle 819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568C91-6794-1EF0-0819-5D8DDD772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US" sz="5400" b="1"/>
              <a:t>Class Competition</a:t>
            </a:r>
          </a:p>
        </p:txBody>
      </p:sp>
      <p:sp>
        <p:nvSpPr>
          <p:cNvPr id="820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17E1A-FF9D-1276-6833-C41DBFCD9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670097" cy="3320668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How did you decide to tweak the Heinz dilemma?</a:t>
            </a:r>
          </a:p>
          <a:p>
            <a:endParaRPr lang="en-US" sz="2400" dirty="0"/>
          </a:p>
          <a:p>
            <a:r>
              <a:rPr lang="en-US" sz="2400" dirty="0"/>
              <a:t>Vote for “winning” idea</a:t>
            </a:r>
          </a:p>
          <a:p>
            <a:endParaRPr lang="en-US" sz="2400" dirty="0"/>
          </a:p>
          <a:p>
            <a:r>
              <a:rPr lang="en-US" sz="2400" dirty="0"/>
              <a:t>Gather data from 100 participants on Connect</a:t>
            </a:r>
          </a:p>
          <a:p>
            <a:endParaRPr lang="en-US" sz="2400" dirty="0"/>
          </a:p>
          <a:p>
            <a:r>
              <a:rPr lang="en-US" sz="2400" dirty="0"/>
              <a:t>Analyze the data</a:t>
            </a:r>
          </a:p>
        </p:txBody>
      </p:sp>
      <p:pic>
        <p:nvPicPr>
          <p:cNvPr id="8194" name="Picture 2" descr="Competition Images – Browse 8,443,763 Stock Photos, Vectors, and Video |  Adobe Stock">
            <a:extLst>
              <a:ext uri="{FF2B5EF4-FFF2-40B4-BE49-F238E27FC236}">
                <a16:creationId xmlns:a16="http://schemas.microsoft.com/office/drawing/2014/main" id="{B80F12FA-CAC1-A88D-047C-7B44BE9C1B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" r="30113" b="-1"/>
          <a:stretch>
            <a:fillRect/>
          </a:stretch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3165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oogle Shape;313;p30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30"/>
          <p:cNvSpPr txBox="1"/>
          <p:nvPr/>
        </p:nvSpPr>
        <p:spPr>
          <a:xfrm>
            <a:off x="571500" y="892075"/>
            <a:ext cx="5200650" cy="803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50" b="1" i="0" u="none" strike="noStrike" cap="none" dirty="0">
                <a:solidFill>
                  <a:srgbClr val="005088"/>
                </a:solidFill>
                <a:latin typeface="+mj-lt"/>
                <a:ea typeface="Merriweather"/>
                <a:cs typeface="Merriweather"/>
                <a:sym typeface="Merriweather"/>
              </a:rPr>
              <a:t>Chapter 3 Summary</a:t>
            </a:r>
            <a:endParaRPr dirty="0"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312DFC-6DFB-871B-5157-348C8057E2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1933" y="1451162"/>
            <a:ext cx="5424134" cy="38438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998E04-CD1E-A463-76DD-34AA969A5F04}"/>
              </a:ext>
            </a:extLst>
          </p:cNvPr>
          <p:cNvSpPr txBox="1"/>
          <p:nvPr/>
        </p:nvSpPr>
        <p:spPr>
          <a:xfrm>
            <a:off x="571499" y="1839558"/>
            <a:ext cx="495793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Science starts with descriptive research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Operational definitions turn abstract variables into measurable ones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We describe behavior with distributions and measures of </a:t>
            </a:r>
            <a:r>
              <a:rPr lang="en-US" sz="2400" b="1" u="sng" dirty="0">
                <a:solidFill>
                  <a:srgbClr val="FFC000"/>
                </a:solidFill>
              </a:rPr>
              <a:t>central tendency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Chapter 4 dives deeper into </a:t>
            </a:r>
            <a:r>
              <a:rPr lang="en-US" sz="2400" b="1" dirty="0">
                <a:solidFill>
                  <a:srgbClr val="FFC000"/>
                </a:solidFill>
              </a:rPr>
              <a:t>measurement </a:t>
            </a:r>
            <a:r>
              <a:rPr lang="en-US" sz="2400" dirty="0"/>
              <a:t>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Google Shape;328;p31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31"/>
          <p:cNvSpPr txBox="1"/>
          <p:nvPr/>
        </p:nvSpPr>
        <p:spPr>
          <a:xfrm>
            <a:off x="571500" y="2905125"/>
            <a:ext cx="11601450" cy="1047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 b="1" i="0" u="none" strike="noStrike" cap="none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Questions?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5476E-AB55-3840-00C9-89800EDCD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4960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005088"/>
                </a:solidFill>
              </a:rPr>
              <a:t>What We’ll Cover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4205A20-6936-4EB8-1C7B-C8335C22AFF9}"/>
              </a:ext>
            </a:extLst>
          </p:cNvPr>
          <p:cNvGrpSpPr/>
          <p:nvPr/>
        </p:nvGrpSpPr>
        <p:grpSpPr>
          <a:xfrm>
            <a:off x="838200" y="1105422"/>
            <a:ext cx="10515600" cy="1045815"/>
            <a:chOff x="838200" y="1578804"/>
            <a:chExt cx="10515600" cy="1045815"/>
          </a:xfrm>
        </p:grpSpPr>
        <p:pic>
          <p:nvPicPr>
            <p:cNvPr id="7" name="Google Shape;91;p14" descr="image.png">
              <a:extLst>
                <a:ext uri="{FF2B5EF4-FFF2-40B4-BE49-F238E27FC236}">
                  <a16:creationId xmlns:a16="http://schemas.microsoft.com/office/drawing/2014/main" id="{C7328C3A-C1B6-D77C-6B42-34C5BD655B49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38200" y="1578804"/>
              <a:ext cx="10515600" cy="1045815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485B7AC-8539-D81B-780A-90CDD18348BF}"/>
                </a:ext>
              </a:extLst>
            </p:cNvPr>
            <p:cNvSpPr txBox="1"/>
            <p:nvPr/>
          </p:nvSpPr>
          <p:spPr>
            <a:xfrm>
              <a:off x="1133856" y="1778545"/>
              <a:ext cx="96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rgbClr val="3A627E"/>
                  </a:solidFill>
                </a:rPr>
                <a:t>3.1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D2FC195-C3FD-86FA-F612-75E1DB56074C}"/>
                </a:ext>
              </a:extLst>
            </p:cNvPr>
            <p:cNvSpPr txBox="1"/>
            <p:nvPr/>
          </p:nvSpPr>
          <p:spPr>
            <a:xfrm>
              <a:off x="2389632" y="1778545"/>
              <a:ext cx="82570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3A627E"/>
                  </a:solidFill>
                </a:rPr>
                <a:t>Basics of Measurement</a:t>
              </a:r>
            </a:p>
            <a:p>
              <a:r>
                <a:rPr lang="en-US" dirty="0"/>
                <a:t>Separating variables from constants; understanding operational definitions</a:t>
              </a:r>
              <a:r>
                <a:rPr lang="en-US" dirty="0">
                  <a:solidFill>
                    <a:srgbClr val="3A627E"/>
                  </a:solidFill>
                </a:rPr>
                <a:t> </a:t>
              </a:r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E688EA9-065B-F8C1-5202-A06CE19B51BC}"/>
              </a:ext>
            </a:extLst>
          </p:cNvPr>
          <p:cNvGrpSpPr/>
          <p:nvPr/>
        </p:nvGrpSpPr>
        <p:grpSpPr>
          <a:xfrm>
            <a:off x="838200" y="2262885"/>
            <a:ext cx="10515600" cy="1045815"/>
            <a:chOff x="838200" y="1355508"/>
            <a:chExt cx="10515600" cy="1045815"/>
          </a:xfrm>
        </p:grpSpPr>
        <p:pic>
          <p:nvPicPr>
            <p:cNvPr id="15" name="Google Shape;91;p14" descr="image.png">
              <a:extLst>
                <a:ext uri="{FF2B5EF4-FFF2-40B4-BE49-F238E27FC236}">
                  <a16:creationId xmlns:a16="http://schemas.microsoft.com/office/drawing/2014/main" id="{2C84C8CC-D12C-AE5F-395A-5CABCC0DBE87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38200" y="1355508"/>
              <a:ext cx="10515600" cy="1045815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860F756-0303-771E-587E-4498D02B0437}"/>
                </a:ext>
              </a:extLst>
            </p:cNvPr>
            <p:cNvSpPr txBox="1"/>
            <p:nvPr/>
          </p:nvSpPr>
          <p:spPr>
            <a:xfrm>
              <a:off x="1133856" y="1569880"/>
              <a:ext cx="96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rgbClr val="3A627E"/>
                  </a:solidFill>
                </a:rPr>
                <a:t>3.2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A979590-39E3-5CFB-85C0-1C94EF2ED169}"/>
                </a:ext>
              </a:extLst>
            </p:cNvPr>
            <p:cNvSpPr txBox="1"/>
            <p:nvPr/>
          </p:nvSpPr>
          <p:spPr>
            <a:xfrm>
              <a:off x="2389632" y="1578804"/>
              <a:ext cx="82570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3A627E"/>
                  </a:solidFill>
                </a:rPr>
                <a:t>The Power of Description</a:t>
              </a:r>
            </a:p>
            <a:p>
              <a:r>
                <a:rPr lang="en-US" dirty="0"/>
                <a:t>Examples of how scientists record behavior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544DBC2-69BD-810F-65FE-A6EDAFA1CD73}"/>
              </a:ext>
            </a:extLst>
          </p:cNvPr>
          <p:cNvGrpSpPr/>
          <p:nvPr/>
        </p:nvGrpSpPr>
        <p:grpSpPr>
          <a:xfrm>
            <a:off x="838200" y="3429000"/>
            <a:ext cx="10515600" cy="1045815"/>
            <a:chOff x="838200" y="1325702"/>
            <a:chExt cx="10515600" cy="1045815"/>
          </a:xfrm>
        </p:grpSpPr>
        <p:pic>
          <p:nvPicPr>
            <p:cNvPr id="19" name="Google Shape;91;p14" descr="image.png">
              <a:extLst>
                <a:ext uri="{FF2B5EF4-FFF2-40B4-BE49-F238E27FC236}">
                  <a16:creationId xmlns:a16="http://schemas.microsoft.com/office/drawing/2014/main" id="{9F119A6C-C4B7-F85E-8957-9F06819F0049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38200" y="1325702"/>
              <a:ext cx="10515600" cy="1045815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1E500C5-98FB-453E-F1BB-B33AD2452281}"/>
                </a:ext>
              </a:extLst>
            </p:cNvPr>
            <p:cNvSpPr txBox="1"/>
            <p:nvPr/>
          </p:nvSpPr>
          <p:spPr>
            <a:xfrm>
              <a:off x="1133856" y="1519918"/>
              <a:ext cx="96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rgbClr val="3A627E"/>
                  </a:solidFill>
                </a:rPr>
                <a:t>3.3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A6B66FE-ECB9-61AC-9743-0DE2B0F047A6}"/>
                </a:ext>
              </a:extLst>
            </p:cNvPr>
            <p:cNvSpPr txBox="1"/>
            <p:nvPr/>
          </p:nvSpPr>
          <p:spPr>
            <a:xfrm>
              <a:off x="2389632" y="1519918"/>
              <a:ext cx="82570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3A627E"/>
                  </a:solidFill>
                </a:rPr>
                <a:t>Designing a Descriptive Study</a:t>
              </a:r>
            </a:p>
            <a:p>
              <a:r>
                <a:rPr lang="en-US" dirty="0"/>
                <a:t>Build a survey to describe people’s moral judgments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0FA97CE-D0CB-E30E-7BC8-31D150B808A1}"/>
              </a:ext>
            </a:extLst>
          </p:cNvPr>
          <p:cNvGrpSpPr/>
          <p:nvPr/>
        </p:nvGrpSpPr>
        <p:grpSpPr>
          <a:xfrm>
            <a:off x="838200" y="4607613"/>
            <a:ext cx="10515600" cy="1045815"/>
            <a:chOff x="838200" y="1578804"/>
            <a:chExt cx="10515600" cy="1045815"/>
          </a:xfrm>
        </p:grpSpPr>
        <p:pic>
          <p:nvPicPr>
            <p:cNvPr id="23" name="Google Shape;91;p14" descr="image.png">
              <a:extLst>
                <a:ext uri="{FF2B5EF4-FFF2-40B4-BE49-F238E27FC236}">
                  <a16:creationId xmlns:a16="http://schemas.microsoft.com/office/drawing/2014/main" id="{68FF99C9-1EA0-EDAE-CCAD-8864DD989E8D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38200" y="1578804"/>
              <a:ext cx="10515600" cy="1045815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C9E26ED-224F-E621-E453-95299D4EDE41}"/>
                </a:ext>
              </a:extLst>
            </p:cNvPr>
            <p:cNvSpPr txBox="1"/>
            <p:nvPr/>
          </p:nvSpPr>
          <p:spPr>
            <a:xfrm>
              <a:off x="1133856" y="1778545"/>
              <a:ext cx="96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rgbClr val="3A627E"/>
                  </a:solidFill>
                </a:rPr>
                <a:t>3.4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022AEAE-91AA-F04C-2199-A8188D800B9A}"/>
                </a:ext>
              </a:extLst>
            </p:cNvPr>
            <p:cNvSpPr txBox="1"/>
            <p:nvPr/>
          </p:nvSpPr>
          <p:spPr>
            <a:xfrm>
              <a:off x="2389632" y="1778545"/>
              <a:ext cx="82570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3A627E"/>
                  </a:solidFill>
                </a:rPr>
                <a:t>Analyzing Descriptive Data</a:t>
              </a:r>
            </a:p>
            <a:p>
              <a:r>
                <a:rPr lang="en-US" dirty="0"/>
                <a:t>Calculate basic descriptive statistics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322B9C6-5BD5-E95D-31D8-35100450BE8E}"/>
              </a:ext>
            </a:extLst>
          </p:cNvPr>
          <p:cNvGrpSpPr/>
          <p:nvPr/>
        </p:nvGrpSpPr>
        <p:grpSpPr>
          <a:xfrm>
            <a:off x="838200" y="5750897"/>
            <a:ext cx="10515600" cy="1045815"/>
            <a:chOff x="838200" y="1578804"/>
            <a:chExt cx="10515600" cy="1045815"/>
          </a:xfrm>
        </p:grpSpPr>
        <p:pic>
          <p:nvPicPr>
            <p:cNvPr id="27" name="Google Shape;91;p14" descr="image.png">
              <a:extLst>
                <a:ext uri="{FF2B5EF4-FFF2-40B4-BE49-F238E27FC236}">
                  <a16:creationId xmlns:a16="http://schemas.microsoft.com/office/drawing/2014/main" id="{D96527FA-ACC5-7B67-8987-1A642DBFF94A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38200" y="1578804"/>
              <a:ext cx="10515600" cy="1045815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71D4719-C8F9-3C91-EC66-C51EC7E4926C}"/>
                </a:ext>
              </a:extLst>
            </p:cNvPr>
            <p:cNvSpPr txBox="1"/>
            <p:nvPr/>
          </p:nvSpPr>
          <p:spPr>
            <a:xfrm>
              <a:off x="1133856" y="1778545"/>
              <a:ext cx="96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rgbClr val="3A627E"/>
                  </a:solidFill>
                </a:rPr>
                <a:t>3.5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F1A0779-9624-C4DA-403A-CB6F1EE35824}"/>
                </a:ext>
              </a:extLst>
            </p:cNvPr>
            <p:cNvSpPr txBox="1"/>
            <p:nvPr/>
          </p:nvSpPr>
          <p:spPr>
            <a:xfrm>
              <a:off x="2389632" y="1778545"/>
              <a:ext cx="82570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3A627E"/>
                  </a:solidFill>
                </a:rPr>
                <a:t>Conducting Your Own Descriptive Study</a:t>
              </a:r>
            </a:p>
            <a:p>
              <a:r>
                <a:rPr lang="en-US" dirty="0"/>
                <a:t>Apply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0172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15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5"/>
          <p:cNvSpPr txBox="1"/>
          <p:nvPr/>
        </p:nvSpPr>
        <p:spPr>
          <a:xfrm>
            <a:off x="3995737" y="2590800"/>
            <a:ext cx="4200525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Module 3.1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6E52EB-2144-7DEA-4126-5165AE99DE98}"/>
              </a:ext>
            </a:extLst>
          </p:cNvPr>
          <p:cNvSpPr txBox="1"/>
          <p:nvPr/>
        </p:nvSpPr>
        <p:spPr>
          <a:xfrm>
            <a:off x="3363685" y="3875314"/>
            <a:ext cx="5464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Brief overview of </a:t>
            </a:r>
            <a:r>
              <a:rPr lang="en-US" sz="2800" b="1" dirty="0">
                <a:solidFill>
                  <a:srgbClr val="FFC000"/>
                </a:solidFill>
              </a:rPr>
              <a:t>measurement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C70B6-28E2-1031-4458-EBE3C255C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5088"/>
                </a:solidFill>
              </a:rPr>
              <a:t>The Building Blocks of Research</a:t>
            </a:r>
          </a:p>
        </p:txBody>
      </p:sp>
      <p:pic>
        <p:nvPicPr>
          <p:cNvPr id="3" name="Google Shape;132;p17" descr="image.png">
            <a:extLst>
              <a:ext uri="{FF2B5EF4-FFF2-40B4-BE49-F238E27FC236}">
                <a16:creationId xmlns:a16="http://schemas.microsoft.com/office/drawing/2014/main" id="{D913F86B-727F-A11C-4911-AC822D42AE4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71500" y="1690688"/>
            <a:ext cx="5753100" cy="4529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39;p17" descr="image.png">
            <a:extLst>
              <a:ext uri="{FF2B5EF4-FFF2-40B4-BE49-F238E27FC236}">
                <a16:creationId xmlns:a16="http://schemas.microsoft.com/office/drawing/2014/main" id="{0AAA2DB2-D203-6BAB-8B4D-8DFCC42531B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7685" y="2106958"/>
            <a:ext cx="353786" cy="53827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34;p17">
            <a:extLst>
              <a:ext uri="{FF2B5EF4-FFF2-40B4-BE49-F238E27FC236}">
                <a16:creationId xmlns:a16="http://schemas.microsoft.com/office/drawing/2014/main" id="{546E13A7-925B-162E-C70B-5E9A5A6D93F5}"/>
              </a:ext>
            </a:extLst>
          </p:cNvPr>
          <p:cNvSpPr txBox="1"/>
          <p:nvPr/>
        </p:nvSpPr>
        <p:spPr>
          <a:xfrm>
            <a:off x="1431471" y="2099094"/>
            <a:ext cx="398270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F3F0DF"/>
                </a:solidFill>
                <a:latin typeface="+mj-lt"/>
                <a:ea typeface="Merriweather"/>
                <a:cs typeface="Merriweather"/>
                <a:sym typeface="Merriweather"/>
              </a:rPr>
              <a:t>Variable</a:t>
            </a:r>
            <a:endParaRPr sz="28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E11305-73A8-1AF6-9EB7-6A7347038757}"/>
              </a:ext>
            </a:extLst>
          </p:cNvPr>
          <p:cNvSpPr txBox="1"/>
          <p:nvPr/>
        </p:nvSpPr>
        <p:spPr>
          <a:xfrm>
            <a:off x="838200" y="2893481"/>
            <a:ext cx="525779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Any characteristic that </a:t>
            </a:r>
            <a:r>
              <a:rPr lang="en-US" sz="2800" b="1" i="1" u="sng" dirty="0">
                <a:solidFill>
                  <a:schemeClr val="bg1"/>
                </a:solidFill>
              </a:rPr>
              <a:t>changes</a:t>
            </a:r>
            <a:r>
              <a:rPr lang="en-US" sz="2800" dirty="0">
                <a:solidFill>
                  <a:schemeClr val="bg1"/>
                </a:solidFill>
              </a:rPr>
              <a:t> or </a:t>
            </a:r>
            <a:r>
              <a:rPr lang="en-US" sz="2800" b="1" i="1" u="sng" dirty="0">
                <a:solidFill>
                  <a:schemeClr val="bg1"/>
                </a:solidFill>
              </a:rPr>
              <a:t>varies</a:t>
            </a:r>
            <a:r>
              <a:rPr lang="en-US" sz="2800" dirty="0">
                <a:solidFill>
                  <a:schemeClr val="bg1"/>
                </a:solidFill>
              </a:rPr>
              <a:t> from person to person  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Personality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Income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Anxiety</a:t>
            </a:r>
          </a:p>
        </p:txBody>
      </p:sp>
      <p:pic>
        <p:nvPicPr>
          <p:cNvPr id="8" name="Google Shape;133;p17" descr="image.png">
            <a:extLst>
              <a:ext uri="{FF2B5EF4-FFF2-40B4-BE49-F238E27FC236}">
                <a16:creationId xmlns:a16="http://schemas.microsoft.com/office/drawing/2014/main" id="{09A1F1C1-B888-A5FB-CCB2-BF601EDC172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91300" y="2274540"/>
            <a:ext cx="5334000" cy="297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48;p17" descr="image.png">
            <a:extLst>
              <a:ext uri="{FF2B5EF4-FFF2-40B4-BE49-F238E27FC236}">
                <a16:creationId xmlns:a16="http://schemas.microsoft.com/office/drawing/2014/main" id="{7C907F5A-EA88-F9BF-2248-27CAA6DE1E70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4808" y="2589288"/>
            <a:ext cx="515030" cy="41365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36;p17">
            <a:extLst>
              <a:ext uri="{FF2B5EF4-FFF2-40B4-BE49-F238E27FC236}">
                <a16:creationId xmlns:a16="http://schemas.microsoft.com/office/drawing/2014/main" id="{45543335-12F2-1183-8664-0ADB9C7FC303}"/>
              </a:ext>
            </a:extLst>
          </p:cNvPr>
          <p:cNvSpPr txBox="1"/>
          <p:nvPr/>
        </p:nvSpPr>
        <p:spPr>
          <a:xfrm>
            <a:off x="7775801" y="2519118"/>
            <a:ext cx="3681413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6670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F3F0DF"/>
                </a:solidFill>
                <a:latin typeface="+mj-lt"/>
                <a:ea typeface="Merriweather"/>
                <a:cs typeface="Merriweather"/>
                <a:sym typeface="Merriweather"/>
              </a:rPr>
              <a:t>Constant</a:t>
            </a:r>
            <a:endParaRPr sz="3600" dirty="0"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8F5C95-F4C5-FDA2-17AC-3F8DE5CF0D91}"/>
              </a:ext>
            </a:extLst>
          </p:cNvPr>
          <p:cNvSpPr txBox="1"/>
          <p:nvPr/>
        </p:nvSpPr>
        <p:spPr>
          <a:xfrm>
            <a:off x="6879773" y="3073116"/>
            <a:ext cx="494211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Any characteristic that </a:t>
            </a:r>
            <a:r>
              <a:rPr lang="en-US" sz="2400" b="1" u="sng" dirty="0">
                <a:solidFill>
                  <a:schemeClr val="bg1"/>
                </a:solidFill>
              </a:rPr>
              <a:t>stays the same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for everyone in a study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Ex: In a study that only includes women, gender is a constant</a:t>
            </a:r>
          </a:p>
          <a:p>
            <a:r>
              <a:rPr lang="en-US" sz="2800" dirty="0">
                <a:solidFill>
                  <a:schemeClr val="bg1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158129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8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00" y="2274540"/>
            <a:ext cx="5334000" cy="297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8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86500" y="2331690"/>
            <a:ext cx="5334000" cy="2857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18"/>
          <p:cNvSpPr txBox="1"/>
          <p:nvPr/>
        </p:nvSpPr>
        <p:spPr>
          <a:xfrm>
            <a:off x="840922" y="2567737"/>
            <a:ext cx="4953000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00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Conceptual Definition</a:t>
            </a:r>
            <a:endParaRPr sz="2400" dirty="0"/>
          </a:p>
        </p:txBody>
      </p:sp>
      <p:sp>
        <p:nvSpPr>
          <p:cNvPr id="159" name="Google Shape;159;p18"/>
          <p:cNvSpPr txBox="1"/>
          <p:nvPr/>
        </p:nvSpPr>
        <p:spPr>
          <a:xfrm>
            <a:off x="6515100" y="2626965"/>
            <a:ext cx="5029200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0480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Operational Definition</a:t>
            </a:r>
            <a:endParaRPr sz="2400" dirty="0"/>
          </a:p>
        </p:txBody>
      </p:sp>
      <p:pic>
        <p:nvPicPr>
          <p:cNvPr id="162" name="Google Shape;162;p18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3900" y="2626965"/>
            <a:ext cx="3810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8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438900" y="2661557"/>
            <a:ext cx="30480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8"/>
          <p:cNvSpPr txBox="1"/>
          <p:nvPr/>
        </p:nvSpPr>
        <p:spPr>
          <a:xfrm>
            <a:off x="571500" y="571500"/>
            <a:ext cx="11601450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i="0" u="none" strike="noStrike" cap="none" dirty="0">
                <a:solidFill>
                  <a:srgbClr val="005088"/>
                </a:solidFill>
                <a:latin typeface="+mj-lt"/>
                <a:ea typeface="Merriweather"/>
                <a:cs typeface="Merriweather"/>
                <a:sym typeface="Merriweather"/>
              </a:rPr>
              <a:t>From Idea to Data</a:t>
            </a:r>
            <a:endParaRPr sz="4400" dirty="0"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8C1759-497A-F150-D4CC-40DDA5803AF7}"/>
              </a:ext>
            </a:extLst>
          </p:cNvPr>
          <p:cNvSpPr txBox="1"/>
          <p:nvPr/>
        </p:nvSpPr>
        <p:spPr>
          <a:xfrm>
            <a:off x="840922" y="3188595"/>
            <a:ext cx="47951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The abstract, theoretical concept being studied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Example: anxiety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E04306-5230-B20D-E650-AC9D0D3B2E69}"/>
              </a:ext>
            </a:extLst>
          </p:cNvPr>
          <p:cNvSpPr txBox="1"/>
          <p:nvPr/>
        </p:nvSpPr>
        <p:spPr>
          <a:xfrm>
            <a:off x="6515100" y="3188595"/>
            <a:ext cx="47951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The specific, concrete way a variables is measured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Example: GAD-7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0F134-053C-F081-90EE-E75A81EDB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G</a:t>
            </a:r>
            <a:r>
              <a:rPr lang="en-US" b="1" dirty="0">
                <a:solidFill>
                  <a:srgbClr val="005088"/>
                </a:solidFill>
              </a:rPr>
              <a:t>eneralized </a:t>
            </a:r>
            <a:r>
              <a:rPr lang="en-US" b="1" dirty="0">
                <a:solidFill>
                  <a:srgbClr val="FFC000"/>
                </a:solidFill>
              </a:rPr>
              <a:t>A</a:t>
            </a:r>
            <a:r>
              <a:rPr lang="en-US" b="1" dirty="0">
                <a:solidFill>
                  <a:srgbClr val="005088"/>
                </a:solidFill>
              </a:rPr>
              <a:t>nxiety </a:t>
            </a:r>
            <a:r>
              <a:rPr lang="en-US" b="1" dirty="0">
                <a:solidFill>
                  <a:srgbClr val="FFC000"/>
                </a:solidFill>
              </a:rPr>
              <a:t>D</a:t>
            </a:r>
            <a:r>
              <a:rPr lang="en-US" b="1" dirty="0">
                <a:solidFill>
                  <a:srgbClr val="005088"/>
                </a:solidFill>
              </a:rPr>
              <a:t>isorder - </a:t>
            </a:r>
            <a:r>
              <a:rPr lang="en-US" b="1" dirty="0">
                <a:solidFill>
                  <a:srgbClr val="FFC000"/>
                </a:solidFill>
              </a:rPr>
              <a:t>7</a:t>
            </a:r>
            <a:r>
              <a:rPr lang="en-US" b="1" dirty="0">
                <a:solidFill>
                  <a:srgbClr val="005088"/>
                </a:solidFill>
              </a:rPr>
              <a:t>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8DDE47D-E221-FBCE-0967-690B1F3434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80077" y="1690688"/>
            <a:ext cx="6031846" cy="4839505"/>
          </a:xfrm>
          <a:prstGeom prst="rect">
            <a:avLst/>
          </a:prstGeom>
          <a:ln>
            <a:solidFill>
              <a:srgbClr val="005088"/>
            </a:solidFill>
          </a:ln>
        </p:spPr>
      </p:pic>
    </p:spTree>
    <p:extLst>
      <p:ext uri="{BB962C8B-B14F-4D97-AF65-F5344CB8AC3E}">
        <p14:creationId xmlns:p14="http://schemas.microsoft.com/office/powerpoint/2010/main" val="237129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19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19"/>
          <p:cNvSpPr txBox="1"/>
          <p:nvPr/>
        </p:nvSpPr>
        <p:spPr>
          <a:xfrm>
            <a:off x="3935730" y="2590800"/>
            <a:ext cx="432054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Module 3.2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301E51-AA44-1288-AF0A-F72C9C08CC9B}"/>
              </a:ext>
            </a:extLst>
          </p:cNvPr>
          <p:cNvSpPr txBox="1"/>
          <p:nvPr/>
        </p:nvSpPr>
        <p:spPr>
          <a:xfrm>
            <a:off x="3363685" y="3875314"/>
            <a:ext cx="5464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The Power of </a:t>
            </a:r>
            <a:r>
              <a:rPr lang="en-US" sz="2800" b="1" dirty="0">
                <a:solidFill>
                  <a:srgbClr val="FFC000"/>
                </a:solidFill>
              </a:rPr>
              <a:t>Description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20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00" y="2093565"/>
            <a:ext cx="3492549" cy="333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0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49799" y="2093565"/>
            <a:ext cx="3492549" cy="333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0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28099" y="2093565"/>
            <a:ext cx="3492549" cy="333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0"/>
          <p:cNvSpPr txBox="1"/>
          <p:nvPr/>
        </p:nvSpPr>
        <p:spPr>
          <a:xfrm>
            <a:off x="1152554" y="3169890"/>
            <a:ext cx="2330291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Marathon Times</a:t>
            </a:r>
            <a:endParaRPr/>
          </a:p>
        </p:txBody>
      </p:sp>
      <p:sp>
        <p:nvSpPr>
          <p:cNvPr id="180" name="Google Shape;180;p20"/>
          <p:cNvSpPr txBox="1"/>
          <p:nvPr/>
        </p:nvSpPr>
        <p:spPr>
          <a:xfrm>
            <a:off x="809625" y="3827115"/>
            <a:ext cx="3016299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F3F0DF"/>
                </a:solidFill>
                <a:latin typeface="DM Sans"/>
                <a:ea typeface="DM Sans"/>
                <a:cs typeface="DM Sans"/>
                <a:sym typeface="DM Sans"/>
              </a:rPr>
              <a:t>Describing a **distribution** of behavior. (e.g., Most runners finish between 3-5 hours, forming a near-normal curve).</a:t>
            </a:r>
            <a:endParaRPr/>
          </a:p>
        </p:txBody>
      </p:sp>
      <p:sp>
        <p:nvSpPr>
          <p:cNvPr id="181" name="Google Shape;181;p20"/>
          <p:cNvSpPr txBox="1"/>
          <p:nvPr/>
        </p:nvSpPr>
        <p:spPr>
          <a:xfrm>
            <a:off x="4590811" y="3169890"/>
            <a:ext cx="3010376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Mental Health Survey</a:t>
            </a:r>
            <a:endParaRPr/>
          </a:p>
        </p:txBody>
      </p:sp>
      <p:sp>
        <p:nvSpPr>
          <p:cNvPr id="182" name="Google Shape;182;p20"/>
          <p:cNvSpPr txBox="1"/>
          <p:nvPr/>
        </p:nvSpPr>
        <p:spPr>
          <a:xfrm>
            <a:off x="4587924" y="3827115"/>
            <a:ext cx="3016299" cy="771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F3F0DF"/>
                </a:solidFill>
                <a:latin typeface="DM Sans"/>
                <a:ea typeface="DM Sans"/>
                <a:cs typeface="DM Sans"/>
                <a:sym typeface="DM Sans"/>
              </a:rPr>
              <a:t>Establishing **baselines** and finding patterns. (e.g., 22.8% prevalence; rates vary by age and sex).</a:t>
            </a:r>
            <a:endParaRPr/>
          </a:p>
        </p:txBody>
      </p:sp>
      <p:sp>
        <p:nvSpPr>
          <p:cNvPr id="183" name="Google Shape;183;p20"/>
          <p:cNvSpPr txBox="1"/>
          <p:nvPr/>
        </p:nvSpPr>
        <p:spPr>
          <a:xfrm>
            <a:off x="8439120" y="3169890"/>
            <a:ext cx="2870358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Water Usage Sensors</a:t>
            </a:r>
            <a:endParaRPr/>
          </a:p>
        </p:txBody>
      </p:sp>
      <p:sp>
        <p:nvSpPr>
          <p:cNvPr id="184" name="Google Shape;184;p20"/>
          <p:cNvSpPr txBox="1"/>
          <p:nvPr/>
        </p:nvSpPr>
        <p:spPr>
          <a:xfrm>
            <a:off x="8366224" y="3827115"/>
            <a:ext cx="3016299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F3F0DF"/>
                </a:solidFill>
                <a:latin typeface="DM Sans"/>
                <a:ea typeface="DM Sans"/>
                <a:cs typeface="DM Sans"/>
                <a:sym typeface="DM Sans"/>
              </a:rPr>
              <a:t>Using **passive observation** to record behavior. (e.g., Average shower is 6.7 minutes; higher pressure = shorter showers).</a:t>
            </a:r>
            <a:endParaRPr/>
          </a:p>
        </p:txBody>
      </p:sp>
      <p:pic>
        <p:nvPicPr>
          <p:cNvPr id="185" name="Google Shape;185;p20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924550" y="2436465"/>
            <a:ext cx="3429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0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645699" y="2436465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0"/>
          <p:cNvSpPr txBox="1"/>
          <p:nvPr/>
        </p:nvSpPr>
        <p:spPr>
          <a:xfrm>
            <a:off x="571500" y="571500"/>
            <a:ext cx="11601450" cy="662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50" b="1" i="0" u="none" strike="noStrike" cap="none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What is Descriptive Research?</a:t>
            </a:r>
            <a:endParaRPr/>
          </a:p>
        </p:txBody>
      </p:sp>
      <p:pic>
        <p:nvPicPr>
          <p:cNvPr id="2054" name="Picture 6" descr="Stopwatch icon | Freepik">
            <a:extLst>
              <a:ext uri="{FF2B5EF4-FFF2-40B4-BE49-F238E27FC236}">
                <a16:creationId xmlns:a16="http://schemas.microsoft.com/office/drawing/2014/main" id="{29A260A3-36B4-7516-417A-E82D5CB8C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101" y="2470071"/>
            <a:ext cx="459912" cy="45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51ADCEA2798D14599E35A4B89CDDEC0" ma:contentTypeVersion="17" ma:contentTypeDescription="Create a new document." ma:contentTypeScope="" ma:versionID="33f499b586e0c09f292f47e77f915210">
  <xsd:schema xmlns:xsd="http://www.w3.org/2001/XMLSchema" xmlns:xs="http://www.w3.org/2001/XMLSchema" xmlns:p="http://schemas.microsoft.com/office/2006/metadata/properties" xmlns:ns2="2cfcbfac-5f90-4a73-9575-0ef274affdb0" xmlns:ns3="172308ea-7c92-45bc-bd09-44fa4aca3a06" targetNamespace="http://schemas.microsoft.com/office/2006/metadata/properties" ma:root="true" ma:fieldsID="280cd43e65d44002b4031f27c915d433" ns2:_="" ns3:_="">
    <xsd:import namespace="2cfcbfac-5f90-4a73-9575-0ef274affdb0"/>
    <xsd:import namespace="172308ea-7c92-45bc-bd09-44fa4aca3a0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DateModified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fcbfac-5f90-4a73-9575-0ef274affdb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9f639d2-9425-406a-b7d7-53d88a02ef0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DateModified" ma:index="23" nillable="true" ma:displayName="Date Modified" ma:format="DateOnly" ma:internalName="DateModified">
      <xsd:simpleType>
        <xsd:restriction base="dms:DateTim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2308ea-7c92-45bc-bd09-44fa4aca3a0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1de10c6-f71a-4663-a1bf-833061db95ad}" ma:internalName="TaxCatchAll" ma:showField="CatchAllData" ma:web="172308ea-7c92-45bc-bd09-44fa4aca3a0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ateModified xmlns="2cfcbfac-5f90-4a73-9575-0ef274affdb0" xsi:nil="true"/>
    <TaxCatchAll xmlns="172308ea-7c92-45bc-bd09-44fa4aca3a06" xsi:nil="true"/>
    <lcf76f155ced4ddcb4097134ff3c332f xmlns="2cfcbfac-5f90-4a73-9575-0ef274affdb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BBDF092-9212-4E03-A2FF-5C95D1CBC064}"/>
</file>

<file path=customXml/itemProps2.xml><?xml version="1.0" encoding="utf-8"?>
<ds:datastoreItem xmlns:ds="http://schemas.openxmlformats.org/officeDocument/2006/customXml" ds:itemID="{17BA43F9-1BDE-492B-9D48-DD3380809803}"/>
</file>

<file path=customXml/itemProps3.xml><?xml version="1.0" encoding="utf-8"?>
<ds:datastoreItem xmlns:ds="http://schemas.openxmlformats.org/officeDocument/2006/customXml" ds:itemID="{DE448445-8D46-471D-9FEC-E188CD85CD14}"/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1135</Words>
  <Application>Microsoft Office PowerPoint</Application>
  <PresentationFormat>Widescreen</PresentationFormat>
  <Paragraphs>171</Paragraphs>
  <Slides>28</Slides>
  <Notes>24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Aptos</vt:lpstr>
      <vt:lpstr>Aptos Display</vt:lpstr>
      <vt:lpstr>Arial</vt:lpstr>
      <vt:lpstr>Calibri</vt:lpstr>
      <vt:lpstr>DM Sans</vt:lpstr>
      <vt:lpstr>Merriweather</vt:lpstr>
      <vt:lpstr>Office Theme</vt:lpstr>
      <vt:lpstr>PowerPoint Presentation</vt:lpstr>
      <vt:lpstr>PowerPoint Presentation</vt:lpstr>
      <vt:lpstr>What We’ll Cover</vt:lpstr>
      <vt:lpstr>PowerPoint Presentation</vt:lpstr>
      <vt:lpstr>The Building Blocks of Research</vt:lpstr>
      <vt:lpstr>PowerPoint Presentation</vt:lpstr>
      <vt:lpstr>Generalized Anxiety Disorder - 7 </vt:lpstr>
      <vt:lpstr>PowerPoint Presentation</vt:lpstr>
      <vt:lpstr>PowerPoint Presentation</vt:lpstr>
      <vt:lpstr>Normal Distributions</vt:lpstr>
      <vt:lpstr>Skewed Distributions</vt:lpstr>
      <vt:lpstr>Descriptive Statistics</vt:lpstr>
      <vt:lpstr>Example Data Analysis</vt:lpstr>
      <vt:lpstr>PowerPoint Presentation</vt:lpstr>
      <vt:lpstr>What do You Think?</vt:lpstr>
      <vt:lpstr>PowerPoint Presentation</vt:lpstr>
      <vt:lpstr>Revised Dilemma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Results</vt:lpstr>
      <vt:lpstr>PowerPoint Presentation</vt:lpstr>
      <vt:lpstr>PowerPoint Presentation</vt:lpstr>
      <vt:lpstr>Class Competition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Aaron Moss</dc:creator>
  <cp:lastModifiedBy>Aaron Moss</cp:lastModifiedBy>
  <cp:revision>1</cp:revision>
  <dcterms:created xsi:type="dcterms:W3CDTF">2025-11-17T14:57:14Z</dcterms:created>
  <dcterms:modified xsi:type="dcterms:W3CDTF">2025-12-15T16:46:48Z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0x010100051ADCEA2798D14599E35A4B89CDDEC0</vt:lpwstr>
  </property>
</Properties>
</file>